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56" r:id="rId2"/>
    <p:sldId id="269" r:id="rId3"/>
    <p:sldId id="461" r:id="rId4"/>
    <p:sldId id="462" r:id="rId5"/>
    <p:sldId id="467" r:id="rId6"/>
    <p:sldId id="443" r:id="rId7"/>
    <p:sldId id="448" r:id="rId8"/>
    <p:sldId id="456" r:id="rId9"/>
    <p:sldId id="451" r:id="rId10"/>
    <p:sldId id="415" r:id="rId11"/>
    <p:sldId id="449" r:id="rId12"/>
    <p:sldId id="458" r:id="rId13"/>
    <p:sldId id="466" r:id="rId14"/>
    <p:sldId id="435" r:id="rId15"/>
    <p:sldId id="438" r:id="rId16"/>
  </p:sldIdLst>
  <p:sldSz cx="9144000" cy="6858000" type="screen4x3"/>
  <p:notesSz cx="6858000" cy="9144000"/>
  <p:custDataLst>
    <p:tags r:id="rId19"/>
  </p:custDataLst>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2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24" autoAdjust="0"/>
    <p:restoredTop sz="93103" autoAdjust="0"/>
  </p:normalViewPr>
  <p:slideViewPr>
    <p:cSldViewPr>
      <p:cViewPr varScale="1">
        <p:scale>
          <a:sx n="48" d="100"/>
          <a:sy n="48" d="100"/>
        </p:scale>
        <p:origin x="184" y="35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87" d="100"/>
          <a:sy n="87" d="100"/>
        </p:scale>
        <p:origin x="299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062E219-E959-4E94-9E0A-7B5F60EC2A3F}" type="datetimeFigureOut">
              <a:rPr lang="nl-NL" smtClean="0"/>
              <a:t>10-09-18</a:t>
            </a:fld>
            <a:endParaRPr lang="nl-NL"/>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2F20A6-917B-47D1-9BC8-EEDBA08F72DD}" type="slidenum">
              <a:rPr lang="nl-NL" smtClean="0"/>
              <a:t>‹#›</a:t>
            </a:fld>
            <a:endParaRPr lang="nl-NL"/>
          </a:p>
        </p:txBody>
      </p:sp>
    </p:spTree>
    <p:extLst>
      <p:ext uri="{BB962C8B-B14F-4D97-AF65-F5344CB8AC3E}">
        <p14:creationId xmlns:p14="http://schemas.microsoft.com/office/powerpoint/2010/main" val="179515457"/>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1.png>
</file>

<file path=ppt/media/image12.png>
</file>

<file path=ppt/media/image13.jpeg>
</file>

<file path=ppt/media/image14.tiff>
</file>

<file path=ppt/media/image15.jpeg>
</file>

<file path=ppt/media/image16.png>
</file>

<file path=ppt/media/image17.png>
</file>

<file path=ppt/media/image18.png>
</file>

<file path=ppt/media/image19.png>
</file>

<file path=ppt/media/image3.jpeg>
</file>

<file path=ppt/media/image4.jpeg>
</file>

<file path=ppt/media/image5.png>
</file>

<file path=ppt/media/image6.tif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5698784-F1F2-4D71-B346-94F94D5EBAA2}" type="datetimeFigureOut">
              <a:rPr lang="nl-NL" smtClean="0"/>
              <a:t>10-09-18</a:t>
            </a:fld>
            <a:endParaRPr lang="nl-NL"/>
          </a:p>
        </p:txBody>
      </p:sp>
      <p:sp>
        <p:nvSpPr>
          <p:cNvPr id="4" name="Tijdelijke aanduiding voor dia-afbeelding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r>
              <a:rPr lang="nl-NL" dirty="0"/>
              <a:t>v</a:t>
            </a:r>
          </a:p>
        </p:txBody>
      </p:sp>
      <p:sp>
        <p:nvSpPr>
          <p:cNvPr id="5" name="Tijdelijke aanduiding voor notiti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12ECD43-08E5-4945-BC4F-4857758E978F}" type="slidenum">
              <a:rPr lang="nl-NL" smtClean="0"/>
              <a:t>‹#›</a:t>
            </a:fld>
            <a:endParaRPr lang="nl-NL"/>
          </a:p>
        </p:txBody>
      </p:sp>
    </p:spTree>
    <p:extLst>
      <p:ext uri="{BB962C8B-B14F-4D97-AF65-F5344CB8AC3E}">
        <p14:creationId xmlns:p14="http://schemas.microsoft.com/office/powerpoint/2010/main" val="2563515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1143000" y="685800"/>
            <a:ext cx="4572000" cy="3429000"/>
          </a:xfrm>
        </p:spPr>
      </p:sp>
      <p:sp>
        <p:nvSpPr>
          <p:cNvPr id="3" name="Tijdelijke aanduiding voor notities 2"/>
          <p:cNvSpPr>
            <a:spLocks noGrp="1"/>
          </p:cNvSpPr>
          <p:nvPr>
            <p:ph type="body" idx="1"/>
          </p:nvPr>
        </p:nvSpPr>
        <p:spPr/>
        <p:txBody>
          <a:bodyPr/>
          <a:lstStyle/>
          <a:p>
            <a:endParaRPr lang="nl-NL"/>
          </a:p>
        </p:txBody>
      </p:sp>
      <p:sp>
        <p:nvSpPr>
          <p:cNvPr id="4" name="Tijdelijke aanduiding voor dianummer 3"/>
          <p:cNvSpPr>
            <a:spLocks noGrp="1"/>
          </p:cNvSpPr>
          <p:nvPr>
            <p:ph type="sldNum" sz="quarter" idx="10"/>
          </p:nvPr>
        </p:nvSpPr>
        <p:spPr/>
        <p:txBody>
          <a:bodyPr/>
          <a:lstStyle/>
          <a:p>
            <a:fld id="{812ECD43-08E5-4945-BC4F-4857758E978F}" type="slidenum">
              <a:rPr lang="nl-NL" smtClean="0"/>
              <a:t>1</a:t>
            </a:fld>
            <a:endParaRPr lang="nl-NL"/>
          </a:p>
        </p:txBody>
      </p:sp>
    </p:spTree>
    <p:extLst>
      <p:ext uri="{BB962C8B-B14F-4D97-AF65-F5344CB8AC3E}">
        <p14:creationId xmlns:p14="http://schemas.microsoft.com/office/powerpoint/2010/main" val="236990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7">
            <a:extLst>
              <a:ext uri="{FF2B5EF4-FFF2-40B4-BE49-F238E27FC236}">
                <a16:creationId xmlns:a16="http://schemas.microsoft.com/office/drawing/2014/main" id="{B7D35EE0-A1EC-364C-BEA9-EE2149E8FB1F}"/>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2B799F2F-152F-3D48-B1CB-7F9CDE77B72C}" type="slidenum">
              <a:rPr lang="en-US" altLang="en-US">
                <a:latin typeface="Arial" panose="020B0604020202020204" pitchFamily="34" charset="0"/>
              </a:rPr>
              <a:pPr>
                <a:spcBef>
                  <a:spcPct val="0"/>
                </a:spcBef>
              </a:pPr>
              <a:t>11</a:t>
            </a:fld>
            <a:endParaRPr lang="en-US" altLang="en-US">
              <a:latin typeface="Arial" panose="020B0604020202020204" pitchFamily="34" charset="0"/>
            </a:endParaRPr>
          </a:p>
        </p:txBody>
      </p:sp>
      <p:sp>
        <p:nvSpPr>
          <p:cNvPr id="30722" name="Rectangle 2">
            <a:extLst>
              <a:ext uri="{FF2B5EF4-FFF2-40B4-BE49-F238E27FC236}">
                <a16:creationId xmlns:a16="http://schemas.microsoft.com/office/drawing/2014/main" id="{747011AE-8891-D64A-B073-5EA1DECDEDA3}"/>
              </a:ext>
            </a:extLst>
          </p:cNvPr>
          <p:cNvSpPr>
            <a:spLocks noRo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Rectangle 3">
            <a:extLst>
              <a:ext uri="{FF2B5EF4-FFF2-40B4-BE49-F238E27FC236}">
                <a16:creationId xmlns:a16="http://schemas.microsoft.com/office/drawing/2014/main" id="{A55A4753-B091-6243-904F-B8CBCC0343EA}"/>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nl-NL" altLang="en-US">
              <a:latin typeface="Arial" panose="020B0604020202020204" pitchFamily="34" charset="0"/>
            </a:endParaRPr>
          </a:p>
        </p:txBody>
      </p:sp>
    </p:spTree>
    <p:extLst>
      <p:ext uri="{BB962C8B-B14F-4D97-AF65-F5344CB8AC3E}">
        <p14:creationId xmlns:p14="http://schemas.microsoft.com/office/powerpoint/2010/main" val="15091010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Slide Image Placeholder 1">
            <a:extLst>
              <a:ext uri="{FF2B5EF4-FFF2-40B4-BE49-F238E27FC236}">
                <a16:creationId xmlns:a16="http://schemas.microsoft.com/office/drawing/2014/main" id="{34E2C872-B65B-A74C-A6A0-23196E3C24C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2" name="Notes Placeholder 2">
            <a:extLst>
              <a:ext uri="{FF2B5EF4-FFF2-40B4-BE49-F238E27FC236}">
                <a16:creationId xmlns:a16="http://schemas.microsoft.com/office/drawing/2014/main" id="{51818762-30F6-6A48-97A0-832DF1650CC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US"/>
          </a:p>
        </p:txBody>
      </p:sp>
      <p:sp>
        <p:nvSpPr>
          <p:cNvPr id="35843" name="Slide Number Placeholder 3">
            <a:extLst>
              <a:ext uri="{FF2B5EF4-FFF2-40B4-BE49-F238E27FC236}">
                <a16:creationId xmlns:a16="http://schemas.microsoft.com/office/drawing/2014/main" id="{4C016D01-4897-CD47-B833-1A4FC1EA579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8ABA39F9-56E4-0C4B-B296-28084729F301}" type="slidenum">
              <a:rPr lang="nl-NL" altLang="en-US"/>
              <a:pPr/>
              <a:t>12</a:t>
            </a:fld>
            <a:endParaRPr lang="nl-NL" altLang="en-US"/>
          </a:p>
        </p:txBody>
      </p:sp>
    </p:spTree>
    <p:extLst>
      <p:ext uri="{BB962C8B-B14F-4D97-AF65-F5344CB8AC3E}">
        <p14:creationId xmlns:p14="http://schemas.microsoft.com/office/powerpoint/2010/main" val="30360296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Slide Image Placeholder 1">
            <a:extLst>
              <a:ext uri="{FF2B5EF4-FFF2-40B4-BE49-F238E27FC236}">
                <a16:creationId xmlns:a16="http://schemas.microsoft.com/office/drawing/2014/main" id="{69B3CE84-9324-604E-81C6-E630CEA5571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0" name="Notes Placeholder 2">
            <a:extLst>
              <a:ext uri="{FF2B5EF4-FFF2-40B4-BE49-F238E27FC236}">
                <a16:creationId xmlns:a16="http://schemas.microsoft.com/office/drawing/2014/main" id="{38671F04-0DD6-994A-9386-98BD94AABCA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US"/>
          </a:p>
        </p:txBody>
      </p:sp>
      <p:sp>
        <p:nvSpPr>
          <p:cNvPr id="37891" name="Slide Number Placeholder 3">
            <a:extLst>
              <a:ext uri="{FF2B5EF4-FFF2-40B4-BE49-F238E27FC236}">
                <a16:creationId xmlns:a16="http://schemas.microsoft.com/office/drawing/2014/main" id="{966B87C5-A57C-F243-850C-2B9FD4B30DE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0498F549-9E7E-A84F-A352-3AEE2436D5EE}" type="slidenum">
              <a:rPr lang="nl-NL" altLang="en-US"/>
              <a:pPr/>
              <a:t>13</a:t>
            </a:fld>
            <a:endParaRPr lang="nl-NL" altLang="en-US"/>
          </a:p>
        </p:txBody>
      </p:sp>
    </p:spTree>
    <p:extLst>
      <p:ext uri="{BB962C8B-B14F-4D97-AF65-F5344CB8AC3E}">
        <p14:creationId xmlns:p14="http://schemas.microsoft.com/office/powerpoint/2010/main" val="39789201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a:extLst>
              <a:ext uri="{FF2B5EF4-FFF2-40B4-BE49-F238E27FC236}">
                <a16:creationId xmlns:a16="http://schemas.microsoft.com/office/drawing/2014/main" id="{FFF4A9AB-90A6-7143-AB78-71B174CA779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8" name="Notes Placeholder 2">
            <a:extLst>
              <a:ext uri="{FF2B5EF4-FFF2-40B4-BE49-F238E27FC236}">
                <a16:creationId xmlns:a16="http://schemas.microsoft.com/office/drawing/2014/main" id="{C76FB018-0FE9-9A49-98C7-2F7C0E0BB09E}"/>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GB" altLang="en-US"/>
          </a:p>
        </p:txBody>
      </p:sp>
      <p:sp>
        <p:nvSpPr>
          <p:cNvPr id="39939" name="Slide Number Placeholder 3">
            <a:extLst>
              <a:ext uri="{FF2B5EF4-FFF2-40B4-BE49-F238E27FC236}">
                <a16:creationId xmlns:a16="http://schemas.microsoft.com/office/drawing/2014/main" id="{6993F340-A92A-5C4C-A843-F2760781DC8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fld id="{729CAC5A-960F-A149-8C67-D1373C9BC7F0}" type="slidenum">
              <a:rPr lang="nl-NL" altLang="en-US"/>
              <a:pPr/>
              <a:t>14</a:t>
            </a:fld>
            <a:endParaRPr lang="nl-NL" altLang="en-US"/>
          </a:p>
        </p:txBody>
      </p:sp>
    </p:spTree>
    <p:extLst>
      <p:ext uri="{BB962C8B-B14F-4D97-AF65-F5344CB8AC3E}">
        <p14:creationId xmlns:p14="http://schemas.microsoft.com/office/powerpoint/2010/main" val="9115859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 dia">
    <p:spTree>
      <p:nvGrpSpPr>
        <p:cNvPr id="1" name=""/>
        <p:cNvGrpSpPr/>
        <p:nvPr/>
      </p:nvGrpSpPr>
      <p:grpSpPr>
        <a:xfrm>
          <a:off x="0" y="0"/>
          <a:ext cx="0" cy="0"/>
          <a:chOff x="0" y="0"/>
          <a:chExt cx="0" cy="0"/>
        </a:xfrm>
      </p:grpSpPr>
      <p:sp>
        <p:nvSpPr>
          <p:cNvPr id="7" name="Tijdelijke aanduiding voor tekst 5"/>
          <p:cNvSpPr>
            <a:spLocks noGrp="1"/>
          </p:cNvSpPr>
          <p:nvPr>
            <p:ph type="body" sz="quarter" idx="13" hasCustomPrompt="1"/>
          </p:nvPr>
        </p:nvSpPr>
        <p:spPr>
          <a:xfrm>
            <a:off x="1" y="-1"/>
            <a:ext cx="9143999" cy="4521941"/>
          </a:xfrm>
          <a:solidFill>
            <a:srgbClr val="8592BC"/>
          </a:solidFill>
        </p:spPr>
        <p:txBody>
          <a:bodyPr>
            <a:normAutofit/>
          </a:bodyPr>
          <a:lstStyle>
            <a:lvl1pPr marL="0" indent="0">
              <a:buNone/>
              <a:defRPr sz="100">
                <a:solidFill>
                  <a:schemeClr val="bg2"/>
                </a:solidFill>
              </a:defRPr>
            </a:lvl1pPr>
          </a:lstStyle>
          <a:p>
            <a:pPr lvl="0"/>
            <a:r>
              <a:rPr lang="en-US" noProof="0" dirty="0"/>
              <a:t>..</a:t>
            </a:r>
          </a:p>
        </p:txBody>
      </p:sp>
      <p:sp>
        <p:nvSpPr>
          <p:cNvPr id="6" name="Tijdelijke aanduiding voor tekst 5"/>
          <p:cNvSpPr>
            <a:spLocks noGrp="1"/>
          </p:cNvSpPr>
          <p:nvPr>
            <p:ph type="body" sz="quarter" idx="12" hasCustomPrompt="1"/>
          </p:nvPr>
        </p:nvSpPr>
        <p:spPr>
          <a:xfrm>
            <a:off x="1" y="2"/>
            <a:ext cx="9144000" cy="3719335"/>
          </a:xfrm>
          <a:solidFill>
            <a:schemeClr val="bg2"/>
          </a:solidFill>
        </p:spPr>
        <p:txBody>
          <a:bodyPr>
            <a:normAutofit/>
          </a:bodyPr>
          <a:lstStyle>
            <a:lvl1pPr marL="0" indent="0">
              <a:buNone/>
              <a:defRPr sz="100">
                <a:solidFill>
                  <a:schemeClr val="bg2"/>
                </a:solidFill>
              </a:defRPr>
            </a:lvl1pPr>
          </a:lstStyle>
          <a:p>
            <a:pPr lvl="0"/>
            <a:r>
              <a:rPr lang="en-US" noProof="0" dirty="0"/>
              <a:t>..</a:t>
            </a:r>
          </a:p>
        </p:txBody>
      </p:sp>
      <p:sp>
        <p:nvSpPr>
          <p:cNvPr id="2" name="Titel 1"/>
          <p:cNvSpPr>
            <a:spLocks noGrp="1"/>
          </p:cNvSpPr>
          <p:nvPr>
            <p:ph type="title" hasCustomPrompt="1"/>
          </p:nvPr>
        </p:nvSpPr>
        <p:spPr>
          <a:xfrm>
            <a:off x="1359243" y="1052736"/>
            <a:ext cx="7389221" cy="1656184"/>
          </a:xfrm>
        </p:spPr>
        <p:txBody>
          <a:bodyPr/>
          <a:lstStyle>
            <a:lvl1pPr algn="l">
              <a:defRPr sz="4800">
                <a:solidFill>
                  <a:schemeClr val="bg1"/>
                </a:solidFill>
              </a:defRPr>
            </a:lvl1pPr>
          </a:lstStyle>
          <a:p>
            <a:r>
              <a:rPr lang="en-US" noProof="0" dirty="0"/>
              <a:t>Title presentation</a:t>
            </a:r>
          </a:p>
        </p:txBody>
      </p:sp>
      <p:sp>
        <p:nvSpPr>
          <p:cNvPr id="20" name="Tijdelijke aanduiding voor tekst 19"/>
          <p:cNvSpPr>
            <a:spLocks noGrp="1"/>
          </p:cNvSpPr>
          <p:nvPr>
            <p:ph type="body" sz="quarter" idx="14" hasCustomPrompt="1"/>
          </p:nvPr>
        </p:nvSpPr>
        <p:spPr>
          <a:xfrm>
            <a:off x="1359243" y="3934610"/>
            <a:ext cx="4042079" cy="393700"/>
          </a:xfrm>
        </p:spPr>
        <p:txBody>
          <a:bodyPr anchor="ctr">
            <a:normAutofit/>
          </a:bodyPr>
          <a:lstStyle>
            <a:lvl1pPr marL="0" indent="0">
              <a:buNone/>
              <a:defRPr sz="2000">
                <a:solidFill>
                  <a:schemeClr val="bg1"/>
                </a:solidFill>
              </a:defRPr>
            </a:lvl1pPr>
          </a:lstStyle>
          <a:p>
            <a:pPr lvl="0"/>
            <a:r>
              <a:rPr lang="en-US" noProof="0" dirty="0"/>
              <a:t>Subtitle presentation</a:t>
            </a:r>
          </a:p>
        </p:txBody>
      </p:sp>
      <p:sp>
        <p:nvSpPr>
          <p:cNvPr id="8" name="Tijdelijke aanduiding voor datum 3"/>
          <p:cNvSpPr>
            <a:spLocks noGrp="1"/>
          </p:cNvSpPr>
          <p:nvPr>
            <p:ph type="dt" sz="half" idx="2"/>
          </p:nvPr>
        </p:nvSpPr>
        <p:spPr>
          <a:xfrm>
            <a:off x="5497060" y="3934685"/>
            <a:ext cx="3243080" cy="394127"/>
          </a:xfrm>
          <a:prstGeom prst="rect">
            <a:avLst/>
          </a:prstGeom>
        </p:spPr>
        <p:txBody>
          <a:bodyPr vert="horz" lIns="0" tIns="0" rIns="0" bIns="0" rtlCol="0" anchor="ctr"/>
          <a:lstStyle>
            <a:lvl1pPr algn="r">
              <a:defRPr sz="2000">
                <a:solidFill>
                  <a:schemeClr val="bg1"/>
                </a:solidFill>
              </a:defRPr>
            </a:lvl1pPr>
          </a:lstStyle>
          <a:p>
            <a:r>
              <a:rPr lang="en-US" noProof="0" dirty="0"/>
              <a:t>Date</a:t>
            </a:r>
          </a:p>
        </p:txBody>
      </p:sp>
      <p:pic>
        <p:nvPicPr>
          <p:cNvPr id="12" name="Picture 71"/>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96423" y="5013474"/>
            <a:ext cx="2358752" cy="1053949"/>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385935" y="6543376"/>
            <a:ext cx="3588750" cy="270000"/>
          </a:xfrm>
          <a:prstGeom prst="rect">
            <a:avLst/>
          </a:prstGeom>
        </p:spPr>
      </p:pic>
    </p:spTree>
    <p:extLst>
      <p:ext uri="{BB962C8B-B14F-4D97-AF65-F5344CB8AC3E}">
        <p14:creationId xmlns:p14="http://schemas.microsoft.com/office/powerpoint/2010/main" val="103637975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 presetClass="entr" presetSubtype="1" decel="100000" fill="hold" grpId="0" nodeType="withEffect">
                                  <p:stCondLst>
                                    <p:cond delay="0"/>
                                  </p:stCondLst>
                                  <p:childTnLst>
                                    <p:set>
                                      <p:cBhvr>
                                        <p:cTn id="9" dur="1" fill="hold">
                                          <p:stCondLst>
                                            <p:cond delay="0"/>
                                          </p:stCondLst>
                                        </p:cTn>
                                        <p:tgtEl>
                                          <p:spTgt spid="7">
                                            <p:bg/>
                                          </p:spTgt>
                                        </p:tgtEl>
                                        <p:attrNameLst>
                                          <p:attrName>style.visibility</p:attrName>
                                        </p:attrNameLst>
                                      </p:cBhvr>
                                      <p:to>
                                        <p:strVal val="visible"/>
                                      </p:to>
                                    </p:set>
                                    <p:anim calcmode="lin" valueType="num">
                                      <p:cBhvr additive="base">
                                        <p:cTn id="10" dur="1000" fill="hold"/>
                                        <p:tgtEl>
                                          <p:spTgt spid="7">
                                            <p:bg/>
                                          </p:spTgt>
                                        </p:tgtEl>
                                        <p:attrNameLst>
                                          <p:attrName>ppt_x</p:attrName>
                                        </p:attrNameLst>
                                      </p:cBhvr>
                                      <p:tavLst>
                                        <p:tav tm="0">
                                          <p:val>
                                            <p:strVal val="#ppt_x"/>
                                          </p:val>
                                        </p:tav>
                                        <p:tav tm="100000">
                                          <p:val>
                                            <p:strVal val="#ppt_x"/>
                                          </p:val>
                                        </p:tav>
                                      </p:tavLst>
                                    </p:anim>
                                    <p:anim calcmode="lin" valueType="num">
                                      <p:cBhvr additive="base">
                                        <p:cTn id="11" dur="1000" fill="hold"/>
                                        <p:tgtEl>
                                          <p:spTgt spid="7">
                                            <p:bg/>
                                          </p:spTgt>
                                        </p:tgtEl>
                                        <p:attrNameLst>
                                          <p:attrName>ppt_y</p:attrName>
                                        </p:attrNameLst>
                                      </p:cBhvr>
                                      <p:tavLst>
                                        <p:tav tm="0">
                                          <p:val>
                                            <p:strVal val="0-#ppt_h/2"/>
                                          </p:val>
                                        </p:tav>
                                        <p:tav tm="100000">
                                          <p:val>
                                            <p:strVal val="#ppt_y"/>
                                          </p:val>
                                        </p:tav>
                                      </p:tavLst>
                                    </p:anim>
                                  </p:childTnLst>
                                </p:cTn>
                              </p:par>
                              <p:par>
                                <p:cTn id="12" presetID="2" presetClass="entr" presetSubtype="1" decel="100000" fill="hold" grpId="0" nodeType="withEffect">
                                  <p:stCondLst>
                                    <p:cond delay="0"/>
                                  </p:stCondLst>
                                  <p:childTnLst>
                                    <p:set>
                                      <p:cBhvr>
                                        <p:cTn id="13" dur="1" fill="hold">
                                          <p:stCondLst>
                                            <p:cond delay="0"/>
                                          </p:stCondLst>
                                        </p:cTn>
                                        <p:tgtEl>
                                          <p:spTgt spid="7">
                                            <p:txEl>
                                              <p:pRg st="0" end="0"/>
                                            </p:txEl>
                                          </p:spTgt>
                                        </p:tgtEl>
                                        <p:attrNameLst>
                                          <p:attrName>style.visibility</p:attrName>
                                        </p:attrNameLst>
                                      </p:cBhvr>
                                      <p:to>
                                        <p:strVal val="visible"/>
                                      </p:to>
                                    </p:set>
                                    <p:anim calcmode="lin" valueType="num">
                                      <p:cBhvr additive="base">
                                        <p:cTn id="14"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15" dur="1000" fill="hold"/>
                                        <p:tgtEl>
                                          <p:spTgt spid="7">
                                            <p:txEl>
                                              <p:pRg st="0" end="0"/>
                                            </p:txEl>
                                          </p:spTgt>
                                        </p:tgtEl>
                                        <p:attrNameLst>
                                          <p:attrName>ppt_y</p:attrName>
                                        </p:attrNameLst>
                                      </p:cBhvr>
                                      <p:tavLst>
                                        <p:tav tm="0">
                                          <p:val>
                                            <p:strVal val="0-#ppt_h/2"/>
                                          </p:val>
                                        </p:tav>
                                        <p:tav tm="100000">
                                          <p:val>
                                            <p:strVal val="#ppt_y"/>
                                          </p:val>
                                        </p:tav>
                                      </p:tavLst>
                                    </p:anim>
                                  </p:childTnLst>
                                </p:cTn>
                              </p:par>
                              <p:par>
                                <p:cTn id="16" presetID="2" presetClass="entr" presetSubtype="1" decel="100000" fill="hold" grpId="0" nodeType="withEffect">
                                  <p:stCondLst>
                                    <p:cond delay="250"/>
                                  </p:stCondLst>
                                  <p:childTnLst>
                                    <p:set>
                                      <p:cBhvr>
                                        <p:cTn id="17" dur="1" fill="hold">
                                          <p:stCondLst>
                                            <p:cond delay="0"/>
                                          </p:stCondLst>
                                        </p:cTn>
                                        <p:tgtEl>
                                          <p:spTgt spid="6">
                                            <p:bg/>
                                          </p:spTgt>
                                        </p:tgtEl>
                                        <p:attrNameLst>
                                          <p:attrName>style.visibility</p:attrName>
                                        </p:attrNameLst>
                                      </p:cBhvr>
                                      <p:to>
                                        <p:strVal val="visible"/>
                                      </p:to>
                                    </p:set>
                                    <p:anim calcmode="lin" valueType="num">
                                      <p:cBhvr additive="base">
                                        <p:cTn id="18" dur="1000" fill="hold"/>
                                        <p:tgtEl>
                                          <p:spTgt spid="6">
                                            <p:bg/>
                                          </p:spTgt>
                                        </p:tgtEl>
                                        <p:attrNameLst>
                                          <p:attrName>ppt_x</p:attrName>
                                        </p:attrNameLst>
                                      </p:cBhvr>
                                      <p:tavLst>
                                        <p:tav tm="0">
                                          <p:val>
                                            <p:strVal val="#ppt_x"/>
                                          </p:val>
                                        </p:tav>
                                        <p:tav tm="100000">
                                          <p:val>
                                            <p:strVal val="#ppt_x"/>
                                          </p:val>
                                        </p:tav>
                                      </p:tavLst>
                                    </p:anim>
                                    <p:anim calcmode="lin" valueType="num">
                                      <p:cBhvr additive="base">
                                        <p:cTn id="19" dur="1000" fill="hold"/>
                                        <p:tgtEl>
                                          <p:spTgt spid="6">
                                            <p:bg/>
                                          </p:spTgt>
                                        </p:tgtEl>
                                        <p:attrNameLst>
                                          <p:attrName>ppt_y</p:attrName>
                                        </p:attrNameLst>
                                      </p:cBhvr>
                                      <p:tavLst>
                                        <p:tav tm="0">
                                          <p:val>
                                            <p:strVal val="0-#ppt_h/2"/>
                                          </p:val>
                                        </p:tav>
                                        <p:tav tm="100000">
                                          <p:val>
                                            <p:strVal val="#ppt_y"/>
                                          </p:val>
                                        </p:tav>
                                      </p:tavLst>
                                    </p:anim>
                                  </p:childTnLst>
                                </p:cTn>
                              </p:par>
                              <p:par>
                                <p:cTn id="20" presetID="2" presetClass="entr" presetSubtype="1" decel="100000" fill="hold" grpId="0" nodeType="withEffect">
                                  <p:stCondLst>
                                    <p:cond delay="250"/>
                                  </p:stCondLst>
                                  <p:childTnLst>
                                    <p:set>
                                      <p:cBhvr>
                                        <p:cTn id="21" dur="1" fill="hold">
                                          <p:stCondLst>
                                            <p:cond delay="0"/>
                                          </p:stCondLst>
                                        </p:cTn>
                                        <p:tgtEl>
                                          <p:spTgt spid="6">
                                            <p:txEl>
                                              <p:pRg st="0" end="0"/>
                                            </p:txEl>
                                          </p:spTgt>
                                        </p:tgtEl>
                                        <p:attrNameLst>
                                          <p:attrName>style.visibility</p:attrName>
                                        </p:attrNameLst>
                                      </p:cBhvr>
                                      <p:to>
                                        <p:strVal val="visible"/>
                                      </p:to>
                                    </p:set>
                                    <p:anim calcmode="lin" valueType="num">
                                      <p:cBhvr additive="base">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3" dur="1000" fill="hold"/>
                                        <p:tgtEl>
                                          <p:spTgt spid="6">
                                            <p:txEl>
                                              <p:pRg st="0" end="0"/>
                                            </p:txEl>
                                          </p:spTgt>
                                        </p:tgtEl>
                                        <p:attrNameLst>
                                          <p:attrName>ppt_y</p:attrName>
                                        </p:attrNameLst>
                                      </p:cBhvr>
                                      <p:tavLst>
                                        <p:tav tm="0">
                                          <p:val>
                                            <p:strVal val="0-#ppt_h/2"/>
                                          </p:val>
                                        </p:tav>
                                        <p:tav tm="100000">
                                          <p:val>
                                            <p:strVal val="#ppt_y"/>
                                          </p:val>
                                        </p:tav>
                                      </p:tavLst>
                                    </p:anim>
                                  </p:childTnLst>
                                </p:cTn>
                              </p:par>
                              <p:par>
                                <p:cTn id="24" presetID="10" presetClass="entr" presetSubtype="0" fill="hold" grpId="0" nodeType="withEffect">
                                  <p:stCondLst>
                                    <p:cond delay="1000"/>
                                  </p:stCondLst>
                                  <p:childTnLst>
                                    <p:set>
                                      <p:cBhvr>
                                        <p:cTn id="25" dur="1" fill="hold">
                                          <p:stCondLst>
                                            <p:cond delay="0"/>
                                          </p:stCondLst>
                                        </p:cTn>
                                        <p:tgtEl>
                                          <p:spTgt spid="20">
                                            <p:txEl>
                                              <p:pRg st="0" end="0"/>
                                            </p:txEl>
                                          </p:spTgt>
                                        </p:tgtEl>
                                        <p:attrNameLst>
                                          <p:attrName>style.visibility</p:attrName>
                                        </p:attrNameLst>
                                      </p:cBhvr>
                                      <p:to>
                                        <p:strVal val="visible"/>
                                      </p:to>
                                    </p:set>
                                    <p:animEffect transition="in" filter="fade">
                                      <p:cBhvr>
                                        <p:cTn id="26" dur="750"/>
                                        <p:tgtEl>
                                          <p:spTgt spid="20">
                                            <p:txEl>
                                              <p:pRg st="0" end="0"/>
                                            </p:txEl>
                                          </p:spTgt>
                                        </p:tgtEl>
                                      </p:cBhvr>
                                    </p:animEffect>
                                  </p:childTnLst>
                                </p:cTn>
                              </p:par>
                              <p:par>
                                <p:cTn id="27" presetID="10" presetClass="entr" presetSubtype="0" fill="hold" grpId="0" nodeType="withEffect">
                                  <p:stCondLst>
                                    <p:cond delay="100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750"/>
                                        <p:tgtEl>
                                          <p:spTgt spid="8"/>
                                        </p:tgtEl>
                                      </p:cBhvr>
                                    </p:animEffect>
                                  </p:childTnLst>
                                </p:cTn>
                              </p:par>
                              <p:par>
                                <p:cTn id="30" presetID="10" presetClass="entr" presetSubtype="0" fill="hold" nodeType="withEffect">
                                  <p:stCondLst>
                                    <p:cond delay="150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animBg="1">
        <p:tmplLst>
          <p:tmpl>
            <p:tnLst>
              <p:par>
                <p:cTn presetID="2" presetClass="entr" presetSubtype="1"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0"/>
                  </p:stCondLst>
                  <p:childTnLst>
                    <p:set>
                      <p:cBhvr>
                        <p:cTn dur="1" fill="hold">
                          <p:stCondLst>
                            <p:cond delay="0"/>
                          </p:stCondLst>
                        </p:cTn>
                        <p:tgtEl>
                          <p:spTgt spid="7"/>
                        </p:tgtEl>
                        <p:attrNameLst>
                          <p:attrName>style.visibility</p:attrName>
                        </p:attrNameLst>
                      </p:cBhvr>
                      <p:to>
                        <p:strVal val="visible"/>
                      </p:to>
                    </p:set>
                    <p:anim calcmode="lin" valueType="num">
                      <p:cBhvr additive="base">
                        <p:cTn dur="1000" fill="hold"/>
                        <p:tgtEl>
                          <p:spTgt spid="7"/>
                        </p:tgtEl>
                        <p:attrNameLst>
                          <p:attrName>ppt_x</p:attrName>
                        </p:attrNameLst>
                      </p:cBhvr>
                      <p:tavLst>
                        <p:tav tm="0">
                          <p:val>
                            <p:strVal val="#ppt_x"/>
                          </p:val>
                        </p:tav>
                        <p:tav tm="100000">
                          <p:val>
                            <p:strVal val="#ppt_x"/>
                          </p:val>
                        </p:tav>
                      </p:tavLst>
                    </p:anim>
                    <p:anim calcmode="lin" valueType="num">
                      <p:cBhvr additive="base">
                        <p:cTn dur="1000" fill="hold"/>
                        <p:tgtEl>
                          <p:spTgt spid="7"/>
                        </p:tgtEl>
                        <p:attrNameLst>
                          <p:attrName>ppt_y</p:attrName>
                        </p:attrNameLst>
                      </p:cBhvr>
                      <p:tavLst>
                        <p:tav tm="0">
                          <p:val>
                            <p:strVal val="0-#ppt_h/2"/>
                          </p:val>
                        </p:tav>
                        <p:tav tm="100000">
                          <p:val>
                            <p:strVal val="#ppt_y"/>
                          </p:val>
                        </p:tav>
                      </p:tavLst>
                    </p:anim>
                  </p:childTnLst>
                </p:cTn>
              </p:par>
            </p:tnLst>
          </p:tmpl>
        </p:tmplLst>
      </p:bldP>
      <p:bldP spid="6" grpId="0" build="p" animBg="1">
        <p:tmplLst>
          <p:tmpl>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P spid="2" grpId="0"/>
      <p:bldP spid="20" grpId="0" build="p">
        <p:tmplLst>
          <p:tmpl lvl="1">
            <p:tnLst>
              <p:par>
                <p:cTn presetID="10" presetClass="entr" presetSubtype="0" fill="hold" nodeType="withEffect">
                  <p:stCondLst>
                    <p:cond delay="1000"/>
                  </p:stCondLst>
                  <p:childTnLst>
                    <p:set>
                      <p:cBhvr>
                        <p:cTn dur="1" fill="hold">
                          <p:stCondLst>
                            <p:cond delay="0"/>
                          </p:stCondLst>
                        </p:cTn>
                        <p:tgtEl>
                          <p:spTgt spid="20"/>
                        </p:tgtEl>
                        <p:attrNameLst>
                          <p:attrName>style.visibility</p:attrName>
                        </p:attrNameLst>
                      </p:cBhvr>
                      <p:to>
                        <p:strVal val="visible"/>
                      </p:to>
                    </p:set>
                    <p:animEffect transition="in" filter="fade">
                      <p:cBhvr>
                        <p:cTn dur="750"/>
                        <p:tgtEl>
                          <p:spTgt spid="20"/>
                        </p:tgtEl>
                      </p:cBhvr>
                    </p:animEffect>
                  </p:childTnLst>
                </p:cTn>
              </p:par>
            </p:tnLst>
          </p:tmpl>
        </p:tmplLst>
      </p:bldP>
      <p:bldP spid="8" grpId="0"/>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Grafiek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grpSp>
        <p:nvGrpSpPr>
          <p:cNvPr id="7" name="Grid" hidden="1"/>
          <p:cNvGrpSpPr/>
          <p:nvPr userDrawn="1"/>
        </p:nvGrpSpPr>
        <p:grpSpPr>
          <a:xfrm>
            <a:off x="-1" y="-1"/>
            <a:ext cx="9144002"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grpSp>
      <p:sp>
        <p:nvSpPr>
          <p:cNvPr id="4" name="Tijdelijke aanduiding voor grafiek 3"/>
          <p:cNvSpPr>
            <a:spLocks noGrp="1"/>
          </p:cNvSpPr>
          <p:nvPr>
            <p:ph type="chart" sz="quarter" idx="13" hasCustomPrompt="1"/>
          </p:nvPr>
        </p:nvSpPr>
        <p:spPr>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 graph</a:t>
            </a:r>
          </a:p>
        </p:txBody>
      </p:sp>
      <p:pic>
        <p:nvPicPr>
          <p:cNvPr id="14"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2702950967"/>
      </p:ext>
    </p:extLst>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ideo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grpSp>
        <p:nvGrpSpPr>
          <p:cNvPr id="7" name="Grid" hidden="1"/>
          <p:cNvGrpSpPr/>
          <p:nvPr userDrawn="1"/>
        </p:nvGrpSpPr>
        <p:grpSpPr>
          <a:xfrm>
            <a:off x="-1" y="-1"/>
            <a:ext cx="9144002"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grpSp>
      <p:sp>
        <p:nvSpPr>
          <p:cNvPr id="13" name="Tijdelijke aanduiding voor media 12"/>
          <p:cNvSpPr>
            <a:spLocks noGrp="1"/>
          </p:cNvSpPr>
          <p:nvPr>
            <p:ph type="media" sz="quarter" idx="13" hasCustomPrompt="1"/>
          </p:nvPr>
        </p:nvSpPr>
        <p:spPr>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 video</a:t>
            </a:r>
          </a:p>
        </p:txBody>
      </p:sp>
      <p:pic>
        <p:nvPicPr>
          <p:cNvPr id="15"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2653170741"/>
      </p:ext>
    </p:extLst>
  </p:cSld>
  <p:clrMapOvr>
    <a:masterClrMapping/>
  </p:clrMapOvr>
  <p:transition spd="slow">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Afsluiting">
    <p:spTree>
      <p:nvGrpSpPr>
        <p:cNvPr id="1" name=""/>
        <p:cNvGrpSpPr/>
        <p:nvPr/>
      </p:nvGrpSpPr>
      <p:grpSpPr>
        <a:xfrm>
          <a:off x="0" y="0"/>
          <a:ext cx="0" cy="0"/>
          <a:chOff x="0" y="0"/>
          <a:chExt cx="0" cy="0"/>
        </a:xfrm>
      </p:grpSpPr>
      <p:sp>
        <p:nvSpPr>
          <p:cNvPr id="6" name="Tijdelijke aanduiding voor tekst 5"/>
          <p:cNvSpPr>
            <a:spLocks noGrp="1"/>
          </p:cNvSpPr>
          <p:nvPr>
            <p:ph type="body" sz="quarter" idx="12" hasCustomPrompt="1"/>
          </p:nvPr>
        </p:nvSpPr>
        <p:spPr>
          <a:xfrm>
            <a:off x="1" y="2"/>
            <a:ext cx="9144000" cy="4521939"/>
          </a:xfrm>
          <a:solidFill>
            <a:schemeClr val="bg2"/>
          </a:solidFill>
        </p:spPr>
        <p:txBody>
          <a:bodyPr>
            <a:normAutofit/>
          </a:bodyPr>
          <a:lstStyle>
            <a:lvl1pPr marL="0" indent="0">
              <a:buNone/>
              <a:defRPr sz="100">
                <a:solidFill>
                  <a:schemeClr val="bg2"/>
                </a:solidFill>
              </a:defRPr>
            </a:lvl1pPr>
          </a:lstStyle>
          <a:p>
            <a:pPr lvl="0"/>
            <a:r>
              <a:rPr lang="en-US" noProof="0" dirty="0"/>
              <a:t>..</a:t>
            </a:r>
          </a:p>
        </p:txBody>
      </p:sp>
      <p:sp>
        <p:nvSpPr>
          <p:cNvPr id="2" name="Titel 1"/>
          <p:cNvSpPr>
            <a:spLocks noGrp="1"/>
          </p:cNvSpPr>
          <p:nvPr>
            <p:ph type="title" hasCustomPrompt="1"/>
          </p:nvPr>
        </p:nvSpPr>
        <p:spPr>
          <a:xfrm>
            <a:off x="1331640" y="1052736"/>
            <a:ext cx="7390800" cy="1656184"/>
          </a:xfrm>
        </p:spPr>
        <p:txBody>
          <a:bodyPr/>
          <a:lstStyle>
            <a:lvl1pPr algn="l">
              <a:defRPr sz="4800" baseline="0">
                <a:solidFill>
                  <a:schemeClr val="bg1"/>
                </a:solidFill>
              </a:defRPr>
            </a:lvl1pPr>
          </a:lstStyle>
          <a:p>
            <a:r>
              <a:rPr lang="en-US" noProof="0" dirty="0"/>
              <a:t>Title closure</a:t>
            </a:r>
          </a:p>
        </p:txBody>
      </p:sp>
      <p:pic>
        <p:nvPicPr>
          <p:cNvPr id="9"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02313" y="6543376"/>
            <a:ext cx="3588750" cy="270000"/>
          </a:xfrm>
          <a:prstGeom prst="rect">
            <a:avLst/>
          </a:prstGeom>
        </p:spPr>
      </p:pic>
      <p:pic>
        <p:nvPicPr>
          <p:cNvPr id="10" name="Picture 71"/>
          <p:cNvPicPr>
            <a:picLocks noChangeAspect="1" noChangeArrowheads="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396423" y="5013474"/>
            <a:ext cx="2358752" cy="10539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962880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2" presetClass="entr" presetSubtype="1" decel="100000" fill="hold" grpId="0" nodeType="withEffect">
                                  <p:stCondLst>
                                    <p:cond delay="250"/>
                                  </p:stCondLst>
                                  <p:childTnLst>
                                    <p:set>
                                      <p:cBhvr>
                                        <p:cTn id="9" dur="1" fill="hold">
                                          <p:stCondLst>
                                            <p:cond delay="0"/>
                                          </p:stCondLst>
                                        </p:cTn>
                                        <p:tgtEl>
                                          <p:spTgt spid="6">
                                            <p:bg/>
                                          </p:spTgt>
                                        </p:tgtEl>
                                        <p:attrNameLst>
                                          <p:attrName>style.visibility</p:attrName>
                                        </p:attrNameLst>
                                      </p:cBhvr>
                                      <p:to>
                                        <p:strVal val="visible"/>
                                      </p:to>
                                    </p:set>
                                    <p:anim calcmode="lin" valueType="num">
                                      <p:cBhvr additive="base">
                                        <p:cTn id="10" dur="1000" fill="hold"/>
                                        <p:tgtEl>
                                          <p:spTgt spid="6">
                                            <p:bg/>
                                          </p:spTgt>
                                        </p:tgtEl>
                                        <p:attrNameLst>
                                          <p:attrName>ppt_x</p:attrName>
                                        </p:attrNameLst>
                                      </p:cBhvr>
                                      <p:tavLst>
                                        <p:tav tm="0">
                                          <p:val>
                                            <p:strVal val="#ppt_x"/>
                                          </p:val>
                                        </p:tav>
                                        <p:tav tm="100000">
                                          <p:val>
                                            <p:strVal val="#ppt_x"/>
                                          </p:val>
                                        </p:tav>
                                      </p:tavLst>
                                    </p:anim>
                                    <p:anim calcmode="lin" valueType="num">
                                      <p:cBhvr additive="base">
                                        <p:cTn id="11" dur="1000" fill="hold"/>
                                        <p:tgtEl>
                                          <p:spTgt spid="6">
                                            <p:bg/>
                                          </p:spTgt>
                                        </p:tgtEl>
                                        <p:attrNameLst>
                                          <p:attrName>ppt_y</p:attrName>
                                        </p:attrNameLst>
                                      </p:cBhvr>
                                      <p:tavLst>
                                        <p:tav tm="0">
                                          <p:val>
                                            <p:strVal val="0-#ppt_h/2"/>
                                          </p:val>
                                        </p:tav>
                                        <p:tav tm="100000">
                                          <p:val>
                                            <p:strVal val="#ppt_y"/>
                                          </p:val>
                                        </p:tav>
                                      </p:tavLst>
                                    </p:anim>
                                  </p:childTnLst>
                                </p:cTn>
                              </p:par>
                              <p:par>
                                <p:cTn id="12" presetID="2" presetClass="entr" presetSubtype="1" decel="100000" fill="hold" grpId="0" nodeType="withEffect">
                                  <p:stCondLst>
                                    <p:cond delay="250"/>
                                  </p:stCondLst>
                                  <p:childTnLst>
                                    <p:set>
                                      <p:cBhvr>
                                        <p:cTn id="13" dur="1" fill="hold">
                                          <p:stCondLst>
                                            <p:cond delay="0"/>
                                          </p:stCondLst>
                                        </p:cTn>
                                        <p:tgtEl>
                                          <p:spTgt spid="6">
                                            <p:txEl>
                                              <p:pRg st="0" end="0"/>
                                            </p:txEl>
                                          </p:spTgt>
                                        </p:tgtEl>
                                        <p:attrNameLst>
                                          <p:attrName>style.visibility</p:attrName>
                                        </p:attrNameLst>
                                      </p:cBhvr>
                                      <p:to>
                                        <p:strVal val="visible"/>
                                      </p:to>
                                    </p:set>
                                    <p:anim calcmode="lin" valueType="num">
                                      <p:cBhvr additive="base">
                                        <p:cTn id="14"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5" dur="1000" fill="hold"/>
                                        <p:tgtEl>
                                          <p:spTgt spid="6">
                                            <p:txEl>
                                              <p:pRg st="0" end="0"/>
                                            </p:txEl>
                                          </p:spTgt>
                                        </p:tgtEl>
                                        <p:attrNameLst>
                                          <p:attrName>ppt_y</p:attrName>
                                        </p:attrNameLst>
                                      </p:cBhvr>
                                      <p:tavLst>
                                        <p:tav tm="0">
                                          <p:val>
                                            <p:strVal val="0-#ppt_h/2"/>
                                          </p:val>
                                        </p:tav>
                                        <p:tav tm="100000">
                                          <p:val>
                                            <p:strVal val="#ppt_y"/>
                                          </p:val>
                                        </p:tav>
                                      </p:tavLst>
                                    </p:anim>
                                  </p:childTnLst>
                                </p:cTn>
                              </p:par>
                              <p:par>
                                <p:cTn id="16" presetID="10" presetClass="entr" presetSubtype="0" fill="hold" nodeType="withEffect">
                                  <p:stCondLst>
                                    <p:cond delay="150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animBg="1">
        <p:tmplLst>
          <p:tmpl>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 lvl="1">
            <p:tnLst>
              <p:par>
                <p:cTn presetID="2" presetClass="entr" presetSubtype="1" decel="100000" fill="hold" nodeType="withEffect">
                  <p:stCondLst>
                    <p:cond delay="250"/>
                  </p:stCondLst>
                  <p:childTnLst>
                    <p:set>
                      <p:cBhvr>
                        <p:cTn dur="1" fill="hold">
                          <p:stCondLst>
                            <p:cond delay="0"/>
                          </p:stCondLst>
                        </p:cTn>
                        <p:tgtEl>
                          <p:spTgt spid="6"/>
                        </p:tgtEl>
                        <p:attrNameLst>
                          <p:attrName>style.visibility</p:attrName>
                        </p:attrNameLst>
                      </p:cBhvr>
                      <p:to>
                        <p:strVal val="visible"/>
                      </p:to>
                    </p:set>
                    <p:anim calcmode="lin" valueType="num">
                      <p:cBhvr additive="base">
                        <p:cTn dur="1000" fill="hold"/>
                        <p:tgtEl>
                          <p:spTgt spid="6"/>
                        </p:tgtEl>
                        <p:attrNameLst>
                          <p:attrName>ppt_x</p:attrName>
                        </p:attrNameLst>
                      </p:cBhvr>
                      <p:tavLst>
                        <p:tav tm="0">
                          <p:val>
                            <p:strVal val="#ppt_x"/>
                          </p:val>
                        </p:tav>
                        <p:tav tm="100000">
                          <p:val>
                            <p:strVal val="#ppt_x"/>
                          </p:val>
                        </p:tav>
                      </p:tavLst>
                    </p:anim>
                    <p:anim calcmode="lin" valueType="num">
                      <p:cBhvr additive="base">
                        <p:cTn dur="1000" fill="hold"/>
                        <p:tgtEl>
                          <p:spTgt spid="6"/>
                        </p:tgtEl>
                        <p:attrNameLst>
                          <p:attrName>ppt_y</p:attrName>
                        </p:attrNameLst>
                      </p:cBhvr>
                      <p:tavLst>
                        <p:tav tm="0">
                          <p:val>
                            <p:strVal val="0-#ppt_h/2"/>
                          </p:val>
                        </p:tav>
                        <p:tav tm="100000">
                          <p:val>
                            <p:strVal val="#ppt_y"/>
                          </p:val>
                        </p:tav>
                      </p:tavLst>
                    </p:anim>
                  </p:childTnLst>
                </p:cTn>
              </p:par>
            </p:tnLst>
          </p:tmpl>
        </p:tmplLst>
      </p:bldP>
      <p:bldP spid="2"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endParaRPr lang="x-none" altLang="x-none"/>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endParaRPr lang="x-none" altLang="x-none"/>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fld id="{167BBD7F-619A-E247-B6EC-6EA23F70B34C}" type="slidenum">
              <a:rPr lang="en-US" altLang="en-US"/>
              <a:pPr/>
              <a:t>‹#›</a:t>
            </a:fld>
            <a:endParaRPr lang="en-US" altLang="en-US"/>
          </a:p>
        </p:txBody>
      </p:sp>
    </p:spTree>
    <p:extLst>
      <p:ext uri="{BB962C8B-B14F-4D97-AF65-F5344CB8AC3E}">
        <p14:creationId xmlns:p14="http://schemas.microsoft.com/office/powerpoint/2010/main" val="2368060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Leeg">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39D0AA8D-2442-5748-A2D1-F7D837CF75A9}"/>
              </a:ext>
            </a:extLst>
          </p:cNvPr>
          <p:cNvSpPr>
            <a:spLocks noGrp="1" noChangeArrowheads="1"/>
          </p:cNvSpPr>
          <p:nvPr>
            <p:ph type="dt" sz="half" idx="10"/>
          </p:nvPr>
        </p:nvSpPr>
        <p:spPr>
          <a:ln/>
        </p:spPr>
        <p:txBody>
          <a:bodyPr/>
          <a:lstStyle>
            <a:lvl1pPr>
              <a:defRPr/>
            </a:lvl1pPr>
          </a:lstStyle>
          <a:p>
            <a:endParaRPr lang="en-US" altLang="en-US"/>
          </a:p>
        </p:txBody>
      </p:sp>
      <p:sp>
        <p:nvSpPr>
          <p:cNvPr id="3" name="Rectangle 5">
            <a:extLst>
              <a:ext uri="{FF2B5EF4-FFF2-40B4-BE49-F238E27FC236}">
                <a16:creationId xmlns:a16="http://schemas.microsoft.com/office/drawing/2014/main" id="{C4BB7F10-BAF7-DF4D-82D8-D49C41DC4258}"/>
              </a:ext>
            </a:extLst>
          </p:cNvPr>
          <p:cNvSpPr>
            <a:spLocks noGrp="1" noChangeArrowheads="1"/>
          </p:cNvSpPr>
          <p:nvPr>
            <p:ph type="ftr" sz="quarter" idx="11"/>
          </p:nvPr>
        </p:nvSpPr>
        <p:spPr>
          <a:ln/>
        </p:spPr>
        <p:txBody>
          <a:bodyPr/>
          <a:lstStyle>
            <a:lvl1pPr>
              <a:defRPr/>
            </a:lvl1pPr>
          </a:lstStyle>
          <a:p>
            <a:endParaRPr lang="en-US" altLang="en-US"/>
          </a:p>
        </p:txBody>
      </p:sp>
      <p:sp>
        <p:nvSpPr>
          <p:cNvPr id="4" name="Rectangle 6">
            <a:extLst>
              <a:ext uri="{FF2B5EF4-FFF2-40B4-BE49-F238E27FC236}">
                <a16:creationId xmlns:a16="http://schemas.microsoft.com/office/drawing/2014/main" id="{396B8207-8182-F34B-B73F-9E55B8B2A8BE}"/>
              </a:ext>
            </a:extLst>
          </p:cNvPr>
          <p:cNvSpPr>
            <a:spLocks noGrp="1" noChangeArrowheads="1"/>
          </p:cNvSpPr>
          <p:nvPr>
            <p:ph type="sldNum" sz="quarter" idx="12"/>
          </p:nvPr>
        </p:nvSpPr>
        <p:spPr>
          <a:ln/>
        </p:spPr>
        <p:txBody>
          <a:bodyPr/>
          <a:lstStyle>
            <a:lvl1pPr>
              <a:defRPr/>
            </a:lvl1pPr>
          </a:lstStyle>
          <a:p>
            <a:fld id="{73FB3305-C8EF-A14E-A190-6BBAC464AFC0}" type="slidenum">
              <a:rPr lang="en-US" altLang="en-US"/>
              <a:pPr/>
              <a:t>‹#›</a:t>
            </a:fld>
            <a:endParaRPr lang="en-US" altLang="en-US"/>
          </a:p>
        </p:txBody>
      </p:sp>
    </p:spTree>
    <p:extLst>
      <p:ext uri="{BB962C8B-B14F-4D97-AF65-F5344CB8AC3E}">
        <p14:creationId xmlns:p14="http://schemas.microsoft.com/office/powerpoint/2010/main" val="3593437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houdsopgave">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5" y="1252836"/>
            <a:ext cx="5030981" cy="4795836"/>
          </a:xfrm>
          <a:noFill/>
        </p:spPr>
        <p:txBody>
          <a:bodyPr vert="horz" wrap="none" lIns="0" tIns="0" rIns="0" bIns="0"/>
          <a:lstStyle>
            <a:lvl1pPr marL="271318" indent="-271318">
              <a:spcBef>
                <a:spcPts val="600"/>
              </a:spcBef>
              <a:spcAft>
                <a:spcPts val="600"/>
              </a:spcAft>
              <a:buClr>
                <a:schemeClr val="bg2"/>
              </a:buClr>
              <a:buFont typeface="+mj-lt"/>
              <a:buAutoNum type="arabicPeriod"/>
              <a:defRPr sz="2000">
                <a:solidFill>
                  <a:schemeClr val="bg2"/>
                </a:solidFill>
              </a:defRPr>
            </a:lvl1pPr>
            <a:lvl2pPr marL="406977" indent="-135659">
              <a:buClr>
                <a:schemeClr val="bg2"/>
              </a:buClr>
              <a:buFont typeface="Arial" panose="020B0604020202020204" pitchFamily="34" charset="0"/>
              <a:buChar char="•"/>
              <a:defRPr sz="1600">
                <a:solidFill>
                  <a:schemeClr val="bg2"/>
                </a:solidFill>
              </a:defRPr>
            </a:lvl2pPr>
            <a:lvl3pPr>
              <a:defRPr>
                <a:solidFill>
                  <a:schemeClr val="bg2"/>
                </a:solidFill>
              </a:defRPr>
            </a:lvl3pPr>
            <a:lvl4pPr>
              <a:defRPr>
                <a:solidFill>
                  <a:schemeClr val="bg2"/>
                </a:solidFill>
              </a:defRPr>
            </a:lvl4pPr>
            <a:lvl5pPr>
              <a:defRPr>
                <a:solidFill>
                  <a:schemeClr val="accent1"/>
                </a:solidFill>
              </a:defRPr>
            </a:lvl5pPr>
            <a:lvl6pPr marL="271318" indent="-271318">
              <a:spcBef>
                <a:spcPts val="600"/>
              </a:spcBef>
              <a:spcAft>
                <a:spcPts val="600"/>
              </a:spcAft>
              <a:buClr>
                <a:schemeClr val="bg2"/>
              </a:buClr>
              <a:buFont typeface="+mj-lt"/>
              <a:buAutoNum type="arabicPeriod"/>
              <a:tabLst/>
              <a:defRPr sz="2000">
                <a:solidFill>
                  <a:schemeClr val="bg2"/>
                </a:solidFill>
              </a:defRPr>
            </a:lvl6pPr>
            <a:lvl7pPr marL="406977" indent="-135659">
              <a:buClr>
                <a:schemeClr val="bg2"/>
              </a:buClr>
              <a:buFont typeface="Arial" panose="020B0604020202020204" pitchFamily="34" charset="0"/>
              <a:buChar char="•"/>
              <a:defRPr>
                <a:solidFill>
                  <a:schemeClr val="bg2"/>
                </a:solidFill>
              </a:defRPr>
            </a:lvl7pPr>
            <a:lvl8pPr>
              <a:defRPr sz="1400">
                <a:solidFill>
                  <a:schemeClr val="bg2"/>
                </a:solidFill>
              </a:defRPr>
            </a:lvl8pPr>
            <a:lvl9pPr>
              <a:defRPr baseline="0">
                <a:solidFill>
                  <a:schemeClr val="bg2"/>
                </a:solidFill>
              </a:defRPr>
            </a:lvl9pPr>
          </a:lstStyle>
          <a:p>
            <a:pPr lvl="0"/>
            <a:r>
              <a:rPr lang="en-US" noProof="0" dirty="0"/>
              <a:t>Numbering</a:t>
            </a:r>
          </a:p>
          <a:p>
            <a:pPr lvl="1"/>
            <a:r>
              <a:rPr lang="en-US" noProof="0" dirty="0"/>
              <a:t>Bullet</a:t>
            </a:r>
          </a:p>
          <a:p>
            <a:pPr lvl="2"/>
            <a:r>
              <a:rPr lang="en-US" noProof="0" dirty="0"/>
              <a:t>Plain </a:t>
            </a:r>
            <a:r>
              <a:rPr lang="en-US" noProof="0" dirty="0" err="1"/>
              <a:t>tekst</a:t>
            </a:r>
            <a:r>
              <a:rPr lang="en-US" noProof="0" dirty="0"/>
              <a:t>	</a:t>
            </a:r>
          </a:p>
          <a:p>
            <a:pPr lvl="3"/>
            <a:r>
              <a:rPr lang="en-US" noProof="0" dirty="0"/>
              <a:t>Header dark blue</a:t>
            </a:r>
          </a:p>
          <a:p>
            <a:pPr lvl="4"/>
            <a:r>
              <a:rPr lang="en-US" noProof="0" dirty="0"/>
              <a:t>Header yellow</a:t>
            </a:r>
          </a:p>
          <a:p>
            <a:pPr lvl="5"/>
            <a:r>
              <a:rPr lang="en-US" noProof="0" dirty="0"/>
              <a:t>Numbering</a:t>
            </a:r>
          </a:p>
          <a:p>
            <a:pPr lvl="6"/>
            <a:r>
              <a:rPr lang="en-US" noProof="0" dirty="0"/>
              <a:t>Bullet</a:t>
            </a:r>
          </a:p>
          <a:p>
            <a:pPr lvl="7"/>
            <a:r>
              <a:rPr lang="en-US" sz="1349" noProof="0" dirty="0"/>
              <a:t>Plain text</a:t>
            </a:r>
          </a:p>
          <a:p>
            <a:pPr lvl="8"/>
            <a:r>
              <a:rPr lang="en-US" noProof="0" dirty="0"/>
              <a:t>Header dark blue</a:t>
            </a:r>
          </a:p>
        </p:txBody>
      </p:sp>
      <p:sp>
        <p:nvSpPr>
          <p:cNvPr id="7" name="Tijdelijke aanduiding voor afbeelding 13"/>
          <p:cNvSpPr>
            <a:spLocks noGrp="1"/>
          </p:cNvSpPr>
          <p:nvPr>
            <p:ph type="pic" sz="quarter" idx="13" hasCustomPrompt="1"/>
          </p:nvPr>
        </p:nvSpPr>
        <p:spPr>
          <a:xfrm>
            <a:off x="5587316" y="1252539"/>
            <a:ext cx="3152019" cy="4795837"/>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grpSp>
        <p:nvGrpSpPr>
          <p:cNvPr id="8" name="Grid" hidden="1"/>
          <p:cNvGrpSpPr/>
          <p:nvPr userDrawn="1"/>
        </p:nvGrpSpPr>
        <p:grpSpPr>
          <a:xfrm>
            <a:off x="0" y="0"/>
            <a:ext cx="9144002" cy="6858004"/>
            <a:chOff x="-2" y="-1"/>
            <a:chExt cx="12198353" cy="6858004"/>
          </a:xfrm>
        </p:grpSpPr>
        <p:sp>
          <p:nvSpPr>
            <p:cNvPr id="9" name="Rechthoek 8"/>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0" name="Rechthoek 9"/>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2" name="Rechthoek 11"/>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4" name="Rechthoek 13"/>
            <p:cNvSpPr/>
            <p:nvPr userDrawn="1"/>
          </p:nvSpPr>
          <p:spPr bwMode="auto">
            <a:xfrm rot="5400000">
              <a:off x="3923465"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pic>
        <p:nvPicPr>
          <p:cNvPr id="18"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54426134"/>
      </p:ext>
    </p:extLst>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kst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p:txBody>
          <a:bodyPr vert="horz"/>
          <a:lstStyle>
            <a:lvl3pPr>
              <a:defRPr/>
            </a:lvl3pPr>
            <a:lvl4pPr>
              <a:defRPr/>
            </a:lvl4pPr>
            <a:lvl5pPr>
              <a:defRPr/>
            </a:lvl5pPr>
            <a:lvl8pPr>
              <a:defRPr sz="1600"/>
            </a:lvl8pPr>
            <a:lvl9pPr>
              <a:defRPr/>
            </a:lvl9pPr>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p:txBody>
      </p:sp>
      <p:pic>
        <p:nvPicPr>
          <p:cNvPr id="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3592596851"/>
      </p:ext>
    </p:extLst>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kst &amp; Beeld 75%/25%">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5" y="1252836"/>
            <a:ext cx="5840650" cy="4795836"/>
          </a:xfrm>
        </p:spPr>
        <p:txBody>
          <a:bodyPr vert="horz"/>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a:p>
            <a:pPr lvl="0"/>
            <a:endParaRPr lang="en-US" noProof="0" dirty="0"/>
          </a:p>
        </p:txBody>
      </p:sp>
      <p:grpSp>
        <p:nvGrpSpPr>
          <p:cNvPr id="7" name="Grid" hidden="1"/>
          <p:cNvGrpSpPr/>
          <p:nvPr userDrawn="1"/>
        </p:nvGrpSpPr>
        <p:grpSpPr>
          <a:xfrm>
            <a:off x="0" y="0"/>
            <a:ext cx="9144002"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5003585"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6396986" y="1252539"/>
            <a:ext cx="2342350" cy="4795837"/>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3590302820"/>
      </p:ext>
    </p:extLst>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kst &amp; Beeld 50%/5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3" y="1252836"/>
            <a:ext cx="4091501" cy="4795836"/>
          </a:xfrm>
        </p:spPr>
        <p:txBody>
          <a:bodyPr vert="horz"/>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a:p>
            <a:pPr lvl="0"/>
            <a:endParaRPr lang="en-US" noProof="0" dirty="0"/>
          </a:p>
        </p:txBody>
      </p:sp>
      <p:grpSp>
        <p:nvGrpSpPr>
          <p:cNvPr id="7" name="Grid" hidden="1"/>
          <p:cNvGrpSpPr/>
          <p:nvPr userDrawn="1"/>
        </p:nvGrpSpPr>
        <p:grpSpPr>
          <a:xfrm>
            <a:off x="-1" y="-1"/>
            <a:ext cx="9144002"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648162" y="1252539"/>
            <a:ext cx="4091174" cy="4795837"/>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16"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3682767422"/>
      </p:ext>
    </p:extLst>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kst &amp; Beeld 25%/75%">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4" y="1252836"/>
            <a:ext cx="2548000" cy="4795836"/>
          </a:xfrm>
        </p:spPr>
        <p:txBody>
          <a:bodyPr vert="horz"/>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a:p>
            <a:pPr lvl="0"/>
            <a:endParaRPr lang="en-US" noProof="0" dirty="0"/>
          </a:p>
        </p:txBody>
      </p:sp>
      <p:grpSp>
        <p:nvGrpSpPr>
          <p:cNvPr id="7" name="Grid" hidden="1"/>
          <p:cNvGrpSpPr/>
          <p:nvPr userDrawn="1"/>
        </p:nvGrpSpPr>
        <p:grpSpPr>
          <a:xfrm>
            <a:off x="-1" y="-1"/>
            <a:ext cx="9144002"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611099"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3104334" y="1252539"/>
            <a:ext cx="5635001" cy="4795837"/>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16"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4132317621"/>
      </p:ext>
    </p:extLst>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eeld 100%">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grpSp>
        <p:nvGrpSpPr>
          <p:cNvPr id="7" name="Grid" hidden="1"/>
          <p:cNvGrpSpPr/>
          <p:nvPr userDrawn="1"/>
        </p:nvGrpSpPr>
        <p:grpSpPr>
          <a:xfrm>
            <a:off x="-1" y="-1"/>
            <a:ext cx="9144002" cy="6858003"/>
            <a:chOff x="-2" y="-1"/>
            <a:chExt cx="12198353" cy="6858003"/>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04665" y="1252539"/>
            <a:ext cx="8334560" cy="4795837"/>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15"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3929258224"/>
      </p:ext>
    </p:extLst>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kst &amp; Beeld 4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3" y="1252836"/>
            <a:ext cx="4091501" cy="4795836"/>
          </a:xfrm>
        </p:spPr>
        <p:txBody>
          <a:bodyPr vert="horz"/>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a:p>
            <a:pPr lvl="0"/>
            <a:endParaRPr lang="en-US" noProof="0" dirty="0"/>
          </a:p>
        </p:txBody>
      </p:sp>
      <p:grpSp>
        <p:nvGrpSpPr>
          <p:cNvPr id="7" name="Grid" hidden="1"/>
          <p:cNvGrpSpPr/>
          <p:nvPr userDrawn="1"/>
        </p:nvGrpSpPr>
        <p:grpSpPr>
          <a:xfrm>
            <a:off x="-1" y="-1"/>
            <a:ext cx="9159312" cy="6858004"/>
            <a:chOff x="-2" y="-1"/>
            <a:chExt cx="12218777"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rot="5400000">
              <a:off x="5568012"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6" name="Rechthoek 15"/>
            <p:cNvSpPr/>
            <p:nvPr userDrawn="1"/>
          </p:nvSpPr>
          <p:spPr bwMode="auto">
            <a:xfrm rot="10800000">
              <a:off x="5360772" y="3549589"/>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648161" y="1252539"/>
            <a:ext cx="1969913" cy="2297049"/>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sp>
        <p:nvSpPr>
          <p:cNvPr id="17" name="Tijdelijke aanduiding voor afbeelding 13"/>
          <p:cNvSpPr>
            <a:spLocks noGrp="1"/>
          </p:cNvSpPr>
          <p:nvPr>
            <p:ph type="pic" sz="quarter" idx="14" hasCustomPrompt="1"/>
          </p:nvPr>
        </p:nvSpPr>
        <p:spPr>
          <a:xfrm>
            <a:off x="6762195" y="1252539"/>
            <a:ext cx="1969913" cy="2297049"/>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sp>
        <p:nvSpPr>
          <p:cNvPr id="18" name="Tijdelijke aanduiding voor afbeelding 13"/>
          <p:cNvSpPr>
            <a:spLocks noGrp="1"/>
          </p:cNvSpPr>
          <p:nvPr>
            <p:ph type="pic" sz="quarter" idx="15" hasCustomPrompt="1"/>
          </p:nvPr>
        </p:nvSpPr>
        <p:spPr>
          <a:xfrm>
            <a:off x="4648161" y="3751624"/>
            <a:ext cx="1969913" cy="2297049"/>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sp>
        <p:nvSpPr>
          <p:cNvPr id="19" name="Tijdelijke aanduiding voor afbeelding 13"/>
          <p:cNvSpPr>
            <a:spLocks noGrp="1"/>
          </p:cNvSpPr>
          <p:nvPr>
            <p:ph type="pic" sz="quarter" idx="16" hasCustomPrompt="1"/>
          </p:nvPr>
        </p:nvSpPr>
        <p:spPr>
          <a:xfrm>
            <a:off x="6762195" y="3751624"/>
            <a:ext cx="1969913" cy="2297049"/>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21"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3673173449"/>
      </p:ext>
    </p:extLst>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kst &amp; Beeld 2x">
    <p:spTree>
      <p:nvGrpSpPr>
        <p:cNvPr id="1" name=""/>
        <p:cNvGrpSpPr/>
        <p:nvPr/>
      </p:nvGrpSpPr>
      <p:grpSpPr>
        <a:xfrm>
          <a:off x="0" y="0"/>
          <a:ext cx="0" cy="0"/>
          <a:chOff x="0" y="0"/>
          <a:chExt cx="0" cy="0"/>
        </a:xfrm>
      </p:grpSpPr>
      <p:sp>
        <p:nvSpPr>
          <p:cNvPr id="2" name="Titel 1"/>
          <p:cNvSpPr>
            <a:spLocks noGrp="1"/>
          </p:cNvSpPr>
          <p:nvPr>
            <p:ph type="title" hasCustomPrompt="1"/>
          </p:nvPr>
        </p:nvSpPr>
        <p:spPr/>
        <p:txBody>
          <a:bodyPr/>
          <a:lstStyle>
            <a:lvl1pPr>
              <a:defRPr/>
            </a:lvl1pPr>
          </a:lstStyle>
          <a:p>
            <a:r>
              <a:rPr lang="en-US" noProof="0" dirty="0"/>
              <a:t>Title</a:t>
            </a:r>
          </a:p>
        </p:txBody>
      </p:sp>
      <p:sp>
        <p:nvSpPr>
          <p:cNvPr id="3" name="Tijdelijke aanduiding voor verticale tekst 2"/>
          <p:cNvSpPr>
            <a:spLocks noGrp="1"/>
          </p:cNvSpPr>
          <p:nvPr>
            <p:ph type="body" orient="vert" idx="1" hasCustomPrompt="1"/>
          </p:nvPr>
        </p:nvSpPr>
        <p:spPr>
          <a:xfrm>
            <a:off x="404664" y="1252836"/>
            <a:ext cx="4091500" cy="4795836"/>
          </a:xfrm>
        </p:spPr>
        <p:txBody>
          <a:bodyPr vert="horz"/>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p:txBody>
      </p:sp>
      <p:grpSp>
        <p:nvGrpSpPr>
          <p:cNvPr id="7" name="Grid" hidden="1"/>
          <p:cNvGrpSpPr/>
          <p:nvPr userDrawn="1"/>
        </p:nvGrpSpPr>
        <p:grpSpPr>
          <a:xfrm>
            <a:off x="-1" y="-1"/>
            <a:ext cx="9144002" cy="6858004"/>
            <a:chOff x="-2" y="-1"/>
            <a:chExt cx="12198353" cy="6858004"/>
          </a:xfrm>
        </p:grpSpPr>
        <p:sp>
          <p:nvSpPr>
            <p:cNvPr id="8" name="Rechthoek 7"/>
            <p:cNvSpPr/>
            <p:nvPr userDrawn="1"/>
          </p:nvSpPr>
          <p:spPr bwMode="auto">
            <a:xfrm>
              <a:off x="0" y="0"/>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9" name="Rechthoek 8"/>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0" name="Rechthoek 9"/>
            <p:cNvSpPr/>
            <p:nvPr userDrawn="1"/>
          </p:nvSpPr>
          <p:spPr bwMode="auto">
            <a:xfrm rot="5400000">
              <a:off x="8567017"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1" name="Rechthoek 10"/>
            <p:cNvSpPr/>
            <p:nvPr userDrawn="1"/>
          </p:nvSpPr>
          <p:spPr bwMode="auto">
            <a:xfrm>
              <a:off x="0" y="8481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2" name="Rechthoek 11"/>
            <p:cNvSpPr/>
            <p:nvPr userDrawn="1"/>
          </p:nvSpPr>
          <p:spPr bwMode="auto">
            <a:xfrm>
              <a:off x="0" y="6048672"/>
              <a:ext cx="12198350"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a:ln>
                  <a:noFill/>
                </a:ln>
                <a:solidFill>
                  <a:schemeClr val="bg1"/>
                </a:solidFill>
                <a:effectLst/>
                <a:latin typeface="Minion" pitchFamily="2" charset="0"/>
              </a:endParaRPr>
            </a:p>
          </p:txBody>
        </p:sp>
        <p:sp>
          <p:nvSpPr>
            <p:cNvPr id="13" name="Rechthoek 12"/>
            <p:cNvSpPr/>
            <p:nvPr userDrawn="1"/>
          </p:nvSpPr>
          <p:spPr bwMode="auto">
            <a:xfrm rot="5400000">
              <a:off x="2670173"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sp>
          <p:nvSpPr>
            <p:cNvPr id="15" name="Rechthoek 14"/>
            <p:cNvSpPr/>
            <p:nvPr userDrawn="1"/>
          </p:nvSpPr>
          <p:spPr bwMode="auto">
            <a:xfrm rot="5400000">
              <a:off x="5568012" y="3327836"/>
              <a:ext cx="6858003" cy="202331"/>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nl-NL" sz="1499" b="0" i="0" u="none" strike="noStrike" cap="none" normalizeH="0" baseline="0" dirty="0">
                <a:ln>
                  <a:noFill/>
                </a:ln>
                <a:solidFill>
                  <a:schemeClr val="bg1"/>
                </a:solidFill>
                <a:effectLst/>
                <a:latin typeface="Minion" pitchFamily="2" charset="0"/>
              </a:endParaRPr>
            </a:p>
          </p:txBody>
        </p:sp>
      </p:grpSp>
      <p:sp>
        <p:nvSpPr>
          <p:cNvPr id="14" name="Tijdelijke aanduiding voor afbeelding 13"/>
          <p:cNvSpPr>
            <a:spLocks noGrp="1"/>
          </p:cNvSpPr>
          <p:nvPr>
            <p:ph type="pic" sz="quarter" idx="13" hasCustomPrompt="1"/>
          </p:nvPr>
        </p:nvSpPr>
        <p:spPr>
          <a:xfrm>
            <a:off x="4647835" y="1252538"/>
            <a:ext cx="1969200" cy="4796134"/>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sp>
        <p:nvSpPr>
          <p:cNvPr id="17" name="Tijdelijke aanduiding voor afbeelding 13"/>
          <p:cNvSpPr>
            <a:spLocks noGrp="1"/>
          </p:cNvSpPr>
          <p:nvPr>
            <p:ph type="pic" sz="quarter" idx="14" hasCustomPrompt="1"/>
          </p:nvPr>
        </p:nvSpPr>
        <p:spPr>
          <a:xfrm>
            <a:off x="6760490" y="1252538"/>
            <a:ext cx="1969200" cy="4796134"/>
          </a:xfrm>
          <a:solidFill>
            <a:schemeClr val="tx2">
              <a:lumMod val="20000"/>
              <a:lumOff val="80000"/>
            </a:schemeClr>
          </a:solidFill>
        </p:spPr>
        <p:txBody>
          <a:bodyPr bIns="180000" anchor="ctr">
            <a:normAutofit/>
          </a:bodyPr>
          <a:lstStyle>
            <a:lvl1pPr marL="0" indent="0" algn="ctr">
              <a:lnSpc>
                <a:spcPct val="250000"/>
              </a:lnSpc>
              <a:buNone/>
              <a:defRPr sz="1049" baseline="0"/>
            </a:lvl1pPr>
          </a:lstStyle>
          <a:p>
            <a:r>
              <a:rPr lang="en-US" noProof="0" dirty="0"/>
              <a:t>Click here to insert</a:t>
            </a:r>
            <a:br>
              <a:rPr lang="en-US" noProof="0" dirty="0"/>
            </a:br>
            <a:r>
              <a:rPr lang="en-US" noProof="0" dirty="0"/>
              <a:t>an image</a:t>
            </a:r>
          </a:p>
        </p:txBody>
      </p:sp>
      <p:pic>
        <p:nvPicPr>
          <p:cNvPr id="18"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4663" y="6545608"/>
            <a:ext cx="3588750" cy="270000"/>
          </a:xfrm>
          <a:prstGeom prst="rect">
            <a:avLst/>
          </a:prstGeom>
        </p:spPr>
      </p:pic>
    </p:spTree>
    <p:extLst>
      <p:ext uri="{BB962C8B-B14F-4D97-AF65-F5344CB8AC3E}">
        <p14:creationId xmlns:p14="http://schemas.microsoft.com/office/powerpoint/2010/main" val="4146982251"/>
      </p:ext>
    </p:extLst>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404665" y="404664"/>
            <a:ext cx="8334670" cy="432048"/>
          </a:xfrm>
          <a:prstGeom prst="rect">
            <a:avLst/>
          </a:prstGeom>
        </p:spPr>
        <p:txBody>
          <a:bodyPr vert="horz" lIns="0" tIns="0" rIns="0" bIns="0" rtlCol="0" anchor="ctr">
            <a:noAutofit/>
          </a:bodyPr>
          <a:lstStyle/>
          <a:p>
            <a:r>
              <a:rPr lang="en-US" noProof="0" dirty="0"/>
              <a:t>Title</a:t>
            </a:r>
          </a:p>
        </p:txBody>
      </p:sp>
      <p:sp>
        <p:nvSpPr>
          <p:cNvPr id="3" name="Tijdelijke aanduiding voor tekst 2"/>
          <p:cNvSpPr>
            <a:spLocks noGrp="1"/>
          </p:cNvSpPr>
          <p:nvPr>
            <p:ph type="body" idx="1"/>
          </p:nvPr>
        </p:nvSpPr>
        <p:spPr>
          <a:xfrm>
            <a:off x="404665" y="1252836"/>
            <a:ext cx="8334670" cy="4795836"/>
          </a:xfrm>
          <a:prstGeom prst="rect">
            <a:avLst/>
          </a:prstGeom>
        </p:spPr>
        <p:txBody>
          <a:bodyPr vert="horz" lIns="0" tIns="0" rIns="0" bIns="0" rtlCol="0">
            <a:normAutofit/>
          </a:bodyPr>
          <a:lstStyle/>
          <a:p>
            <a:pPr lvl="0"/>
            <a:r>
              <a:rPr lang="en-US" noProof="0" dirty="0"/>
              <a:t>Bullet</a:t>
            </a:r>
          </a:p>
          <a:p>
            <a:pPr lvl="1"/>
            <a:r>
              <a:rPr lang="en-US" noProof="0" dirty="0"/>
              <a:t>Sub-bullet</a:t>
            </a:r>
          </a:p>
          <a:p>
            <a:pPr lvl="2"/>
            <a:r>
              <a:rPr lang="en-US" noProof="0" dirty="0"/>
              <a:t>Plain text</a:t>
            </a:r>
          </a:p>
          <a:p>
            <a:pPr lvl="3"/>
            <a:r>
              <a:rPr lang="en-US" noProof="0" dirty="0"/>
              <a:t>Header dark blue</a:t>
            </a:r>
          </a:p>
          <a:p>
            <a:pPr lvl="4"/>
            <a:r>
              <a:rPr lang="en-US" noProof="0" dirty="0"/>
              <a:t>Header light blue</a:t>
            </a:r>
          </a:p>
          <a:p>
            <a:pPr lvl="5"/>
            <a:r>
              <a:rPr lang="en-US" noProof="0" dirty="0"/>
              <a:t>Bullet</a:t>
            </a:r>
          </a:p>
          <a:p>
            <a:pPr lvl="6"/>
            <a:r>
              <a:rPr lang="en-US" noProof="0" dirty="0"/>
              <a:t>Sub-bullet</a:t>
            </a:r>
          </a:p>
          <a:p>
            <a:pPr lvl="7"/>
            <a:r>
              <a:rPr lang="en-US" sz="1349" noProof="0" dirty="0"/>
              <a:t>Plain text</a:t>
            </a:r>
          </a:p>
          <a:p>
            <a:pPr lvl="8"/>
            <a:r>
              <a:rPr lang="en-US" noProof="0" dirty="0"/>
              <a:t>Header dark blue</a:t>
            </a:r>
          </a:p>
        </p:txBody>
      </p:sp>
      <p:sp>
        <p:nvSpPr>
          <p:cNvPr id="20" name="Rechthoek 19"/>
          <p:cNvSpPr/>
          <p:nvPr userDrawn="1"/>
        </p:nvSpPr>
        <p:spPr bwMode="auto">
          <a:xfrm>
            <a:off x="0" y="6453336"/>
            <a:ext cx="9144000" cy="404664"/>
          </a:xfrm>
          <a:prstGeom prst="rect">
            <a:avLst/>
          </a:prstGeom>
          <a:solidFill>
            <a:schemeClr val="bg2"/>
          </a:solidFill>
          <a:ln>
            <a:noFill/>
          </a:ln>
          <a:effectLst/>
          <a:extLst/>
        </p:spPr>
        <p:txBody>
          <a:bodyPr vert="horz" wrap="square" lIns="68544" tIns="34272" rIns="68544" bIns="34272" numCol="1" rtlCol="0" anchor="t" anchorCtr="0" compatLnSpc="1">
            <a:prstTxWarp prst="textNoShape">
              <a:avLst/>
            </a:prstTxWarp>
          </a:bodyPr>
          <a:lstStyle/>
          <a:p>
            <a:pPr marL="0" marR="0" indent="0" algn="l" defTabSz="685434" rtl="0" eaLnBrk="1" fontAlgn="base" latinLnBrk="0" hangingPunct="1">
              <a:lnSpc>
                <a:spcPct val="95000"/>
              </a:lnSpc>
              <a:spcBef>
                <a:spcPct val="0"/>
              </a:spcBef>
              <a:spcAft>
                <a:spcPct val="0"/>
              </a:spcAft>
              <a:buClrTx/>
              <a:buSzTx/>
              <a:buFont typeface="Arial" charset="0"/>
              <a:buNone/>
              <a:tabLst/>
            </a:pPr>
            <a:endParaRPr kumimoji="0" lang="en-US" sz="1499" b="0" i="0" u="none" strike="noStrike" cap="none" normalizeH="0" baseline="0" noProof="0" dirty="0">
              <a:ln>
                <a:noFill/>
              </a:ln>
              <a:solidFill>
                <a:schemeClr val="bg1"/>
              </a:solidFill>
              <a:effectLst/>
              <a:latin typeface="Minion" pitchFamily="2" charset="0"/>
            </a:endParaRPr>
          </a:p>
        </p:txBody>
      </p:sp>
      <p:grpSp>
        <p:nvGrpSpPr>
          <p:cNvPr id="15" name="Grid" hidden="1"/>
          <p:cNvGrpSpPr/>
          <p:nvPr userDrawn="1"/>
        </p:nvGrpSpPr>
        <p:grpSpPr>
          <a:xfrm>
            <a:off x="0" y="0"/>
            <a:ext cx="9144000" cy="6858004"/>
            <a:chOff x="-2" y="-1"/>
            <a:chExt cx="9144000" cy="6858004"/>
          </a:xfrm>
        </p:grpSpPr>
        <p:sp>
          <p:nvSpPr>
            <p:cNvPr id="16" name="Rechthoek 15"/>
            <p:cNvSpPr/>
            <p:nvPr userDrawn="1"/>
          </p:nvSpPr>
          <p:spPr bwMode="auto">
            <a:xfrm>
              <a:off x="0" y="0"/>
              <a:ext cx="9143998"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17" name="Rechthoek 16"/>
            <p:cNvSpPr/>
            <p:nvPr userDrawn="1"/>
          </p:nvSpPr>
          <p:spPr bwMode="auto">
            <a:xfrm rot="5400000">
              <a:off x="-3226672" y="3226669"/>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8" name="Rechthoek 17"/>
            <p:cNvSpPr/>
            <p:nvPr userDrawn="1"/>
          </p:nvSpPr>
          <p:spPr bwMode="auto">
            <a:xfrm rot="5400000">
              <a:off x="5512664" y="3226670"/>
              <a:ext cx="6858003"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dirty="0">
                <a:ln>
                  <a:noFill/>
                </a:ln>
                <a:solidFill>
                  <a:schemeClr val="bg1"/>
                </a:solidFill>
                <a:effectLst/>
                <a:latin typeface="Minion" pitchFamily="2" charset="0"/>
              </a:endParaRPr>
            </a:p>
          </p:txBody>
        </p:sp>
        <p:sp>
          <p:nvSpPr>
            <p:cNvPr id="19" name="Rechthoek 18"/>
            <p:cNvSpPr/>
            <p:nvPr userDrawn="1"/>
          </p:nvSpPr>
          <p:spPr bwMode="auto">
            <a:xfrm>
              <a:off x="0" y="848172"/>
              <a:ext cx="9143998"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sp>
          <p:nvSpPr>
            <p:cNvPr id="21" name="Rechthoek 20"/>
            <p:cNvSpPr/>
            <p:nvPr userDrawn="1"/>
          </p:nvSpPr>
          <p:spPr bwMode="auto">
            <a:xfrm>
              <a:off x="0" y="6048672"/>
              <a:ext cx="9143998" cy="404664"/>
            </a:xfrm>
            <a:prstGeom prst="rect">
              <a:avLst/>
            </a:prstGeom>
            <a:solidFill>
              <a:schemeClr val="accent1">
                <a:alpha val="50000"/>
              </a:schemeClr>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95000"/>
                </a:lnSpc>
                <a:spcBef>
                  <a:spcPct val="0"/>
                </a:spcBef>
                <a:spcAft>
                  <a:spcPct val="0"/>
                </a:spcAft>
                <a:buClrTx/>
                <a:buSzTx/>
                <a:buFont typeface="Arial" charset="0"/>
                <a:buNone/>
                <a:tabLst/>
              </a:pPr>
              <a:endParaRPr kumimoji="0" lang="nl-NL" sz="2000" b="0" i="0" u="none" strike="noStrike" cap="none" normalizeH="0" baseline="0">
                <a:ln>
                  <a:noFill/>
                </a:ln>
                <a:solidFill>
                  <a:schemeClr val="bg1"/>
                </a:solidFill>
                <a:effectLst/>
                <a:latin typeface="Minion" pitchFamily="2" charset="0"/>
              </a:endParaRPr>
            </a:p>
          </p:txBody>
        </p:sp>
      </p:grpSp>
    </p:spTree>
    <p:extLst>
      <p:ext uri="{BB962C8B-B14F-4D97-AF65-F5344CB8AC3E}">
        <p14:creationId xmlns:p14="http://schemas.microsoft.com/office/powerpoint/2010/main" val="383980359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58" r:id="rId3"/>
    <p:sldLayoutId id="2147483665" r:id="rId4"/>
    <p:sldLayoutId id="2147483661" r:id="rId5"/>
    <p:sldLayoutId id="2147483664" r:id="rId6"/>
    <p:sldLayoutId id="2147483666" r:id="rId7"/>
    <p:sldLayoutId id="2147483662" r:id="rId8"/>
    <p:sldLayoutId id="2147483663" r:id="rId9"/>
    <p:sldLayoutId id="2147483667" r:id="rId10"/>
    <p:sldLayoutId id="2147483668" r:id="rId11"/>
    <p:sldLayoutId id="2147483670" r:id="rId12"/>
    <p:sldLayoutId id="2147483671" r:id="rId13"/>
    <p:sldLayoutId id="2147483672" r:id="rId14"/>
  </p:sldLayoutIdLst>
  <p:hf hdr="0" ftr="0"/>
  <p:txStyles>
    <p:titleStyle>
      <a:lvl1pPr algn="l" defTabSz="685434" rtl="0" eaLnBrk="1" latinLnBrk="0" hangingPunct="1">
        <a:spcBef>
          <a:spcPct val="0"/>
        </a:spcBef>
        <a:buNone/>
        <a:defRPr sz="3600" b="1" i="0" kern="1200">
          <a:solidFill>
            <a:schemeClr val="bg2"/>
          </a:solidFill>
          <a:latin typeface="+mj-lt"/>
          <a:ea typeface="+mj-ea"/>
          <a:cs typeface="+mj-cs"/>
        </a:defRPr>
      </a:lvl1pPr>
    </p:titleStyle>
    <p:bodyStyle>
      <a:lvl1pPr marL="135659" indent="-135659" algn="l" defTabSz="685434" rtl="0" eaLnBrk="1" latinLnBrk="0" hangingPunct="1">
        <a:lnSpc>
          <a:spcPct val="90000"/>
        </a:lnSpc>
        <a:spcBef>
          <a:spcPts val="450"/>
        </a:spcBef>
        <a:spcAft>
          <a:spcPts val="450"/>
        </a:spcAft>
        <a:buClr>
          <a:schemeClr val="bg2"/>
        </a:buClr>
        <a:buFont typeface="Arial" panose="020B0604020202020204" pitchFamily="34" charset="0"/>
        <a:buChar char="•"/>
        <a:defRPr sz="1600" kern="1200">
          <a:solidFill>
            <a:schemeClr val="bg2"/>
          </a:solidFill>
          <a:latin typeface="+mn-lt"/>
          <a:ea typeface="+mn-ea"/>
          <a:cs typeface="+mn-cs"/>
        </a:defRPr>
      </a:lvl1pPr>
      <a:lvl2pPr marL="271318" indent="-135659" algn="l" defTabSz="685434" rtl="0" eaLnBrk="1" latinLnBrk="0" hangingPunct="1">
        <a:lnSpc>
          <a:spcPct val="90000"/>
        </a:lnSpc>
        <a:spcBef>
          <a:spcPts val="450"/>
        </a:spcBef>
        <a:spcAft>
          <a:spcPts val="450"/>
        </a:spcAft>
        <a:buClr>
          <a:schemeClr val="bg2"/>
        </a:buClr>
        <a:buFont typeface="Arial" panose="020B0604020202020204" pitchFamily="34" charset="0"/>
        <a:buChar char="-"/>
        <a:defRPr sz="1400" kern="1200">
          <a:solidFill>
            <a:schemeClr val="bg2"/>
          </a:solidFill>
          <a:latin typeface="+mn-lt"/>
          <a:ea typeface="+mn-ea"/>
          <a:cs typeface="+mn-cs"/>
        </a:defRPr>
      </a:lvl2pPr>
      <a:lvl3pPr marL="0" indent="0" algn="l" defTabSz="685434" rtl="0" eaLnBrk="1" latinLnBrk="0" hangingPunct="1">
        <a:lnSpc>
          <a:spcPct val="90000"/>
        </a:lnSpc>
        <a:spcBef>
          <a:spcPts val="450"/>
        </a:spcBef>
        <a:spcAft>
          <a:spcPts val="450"/>
        </a:spcAft>
        <a:buFont typeface="Arial" panose="020B0604020202020204" pitchFamily="34" charset="0"/>
        <a:buNone/>
        <a:defRPr sz="1600" kern="1200" baseline="0">
          <a:solidFill>
            <a:schemeClr val="bg2"/>
          </a:solidFill>
          <a:latin typeface="+mn-lt"/>
          <a:ea typeface="+mn-ea"/>
          <a:cs typeface="+mn-cs"/>
        </a:defRPr>
      </a:lvl3pPr>
      <a:lvl4pPr marL="0" indent="0" algn="l" defTabSz="685434" rtl="0" eaLnBrk="1" latinLnBrk="0" hangingPunct="1">
        <a:lnSpc>
          <a:spcPct val="90000"/>
        </a:lnSpc>
        <a:spcBef>
          <a:spcPts val="450"/>
        </a:spcBef>
        <a:spcAft>
          <a:spcPts val="450"/>
        </a:spcAft>
        <a:buFont typeface="Arial" panose="020B0604020202020204" pitchFamily="34" charset="0"/>
        <a:buNone/>
        <a:defRPr sz="1600" b="1" kern="1200">
          <a:solidFill>
            <a:schemeClr val="bg2"/>
          </a:solidFill>
          <a:latin typeface="+mn-lt"/>
          <a:ea typeface="+mn-ea"/>
          <a:cs typeface="+mn-cs"/>
        </a:defRPr>
      </a:lvl4pPr>
      <a:lvl5pPr marL="0" indent="0" algn="l" defTabSz="685434" rtl="0" eaLnBrk="1" latinLnBrk="0" hangingPunct="1">
        <a:lnSpc>
          <a:spcPct val="90000"/>
        </a:lnSpc>
        <a:spcBef>
          <a:spcPts val="450"/>
        </a:spcBef>
        <a:spcAft>
          <a:spcPts val="450"/>
        </a:spcAft>
        <a:buFont typeface="Arial" panose="020B0604020202020204" pitchFamily="34" charset="0"/>
        <a:buNone/>
        <a:defRPr sz="1600" b="1" kern="1200" baseline="0">
          <a:solidFill>
            <a:schemeClr val="tx2"/>
          </a:solidFill>
          <a:latin typeface="+mn-lt"/>
          <a:ea typeface="+mn-ea"/>
          <a:cs typeface="+mn-cs"/>
        </a:defRPr>
      </a:lvl5pPr>
      <a:lvl6pPr marL="135659" indent="-135659" algn="l" defTabSz="685434" rtl="0" eaLnBrk="1" latinLnBrk="0" hangingPunct="1">
        <a:lnSpc>
          <a:spcPct val="90000"/>
        </a:lnSpc>
        <a:spcBef>
          <a:spcPts val="450"/>
        </a:spcBef>
        <a:spcAft>
          <a:spcPts val="450"/>
        </a:spcAft>
        <a:buClr>
          <a:schemeClr val="bg2"/>
        </a:buClr>
        <a:buFont typeface="Arial" panose="020B0604020202020204" pitchFamily="34" charset="0"/>
        <a:buChar char="•"/>
        <a:defRPr sz="1600" kern="1200">
          <a:solidFill>
            <a:schemeClr val="bg2"/>
          </a:solidFill>
          <a:latin typeface="+mn-lt"/>
          <a:ea typeface="+mn-ea"/>
          <a:cs typeface="+mn-cs"/>
        </a:defRPr>
      </a:lvl6pPr>
      <a:lvl7pPr marL="271318" indent="-135659" algn="l" defTabSz="685434" rtl="0" eaLnBrk="1" latinLnBrk="0" hangingPunct="1">
        <a:lnSpc>
          <a:spcPct val="90000"/>
        </a:lnSpc>
        <a:spcBef>
          <a:spcPts val="450"/>
        </a:spcBef>
        <a:spcAft>
          <a:spcPts val="450"/>
        </a:spcAft>
        <a:buClr>
          <a:schemeClr val="bg2"/>
        </a:buClr>
        <a:buFont typeface="Arial" panose="020B0604020202020204" pitchFamily="34" charset="0"/>
        <a:buChar char="-"/>
        <a:defRPr sz="1600" kern="1200">
          <a:solidFill>
            <a:schemeClr val="bg2"/>
          </a:solidFill>
          <a:latin typeface="+mn-lt"/>
          <a:ea typeface="+mn-ea"/>
          <a:cs typeface="+mn-cs"/>
        </a:defRPr>
      </a:lvl7pPr>
      <a:lvl8pPr marL="0" indent="0" algn="l" defTabSz="685434" rtl="0" eaLnBrk="1" latinLnBrk="0" hangingPunct="1">
        <a:lnSpc>
          <a:spcPct val="90000"/>
        </a:lnSpc>
        <a:spcBef>
          <a:spcPts val="450"/>
        </a:spcBef>
        <a:spcAft>
          <a:spcPts val="450"/>
        </a:spcAft>
        <a:buFont typeface="Arial" panose="020B0604020202020204" pitchFamily="34" charset="0"/>
        <a:buNone/>
        <a:defRPr sz="1200" kern="1200">
          <a:solidFill>
            <a:schemeClr val="bg2"/>
          </a:solidFill>
          <a:latin typeface="+mn-lt"/>
          <a:ea typeface="+mn-ea"/>
          <a:cs typeface="+mn-cs"/>
        </a:defRPr>
      </a:lvl8pPr>
      <a:lvl9pPr marL="0" indent="0" algn="l" defTabSz="685434" rtl="0" eaLnBrk="1" latinLnBrk="0" hangingPunct="1">
        <a:lnSpc>
          <a:spcPct val="90000"/>
        </a:lnSpc>
        <a:spcBef>
          <a:spcPts val="450"/>
        </a:spcBef>
        <a:spcAft>
          <a:spcPts val="450"/>
        </a:spcAft>
        <a:buFont typeface="Arial" panose="020B0604020202020204" pitchFamily="34" charset="0"/>
        <a:buNone/>
        <a:defRPr sz="1600" b="1" kern="1200" baseline="0">
          <a:solidFill>
            <a:schemeClr val="bg2"/>
          </a:solidFill>
          <a:latin typeface="+mn-lt"/>
          <a:ea typeface="+mn-ea"/>
          <a:cs typeface="+mn-cs"/>
        </a:defRPr>
      </a:lvl9pPr>
    </p:bodyStyle>
    <p:otherStyle>
      <a:defPPr>
        <a:defRPr lang="nl-NL"/>
      </a:defPPr>
      <a:lvl1pPr marL="0" algn="l" defTabSz="685434" rtl="0" eaLnBrk="1" latinLnBrk="0" hangingPunct="1">
        <a:defRPr sz="1349" kern="1200">
          <a:solidFill>
            <a:schemeClr val="tx1"/>
          </a:solidFill>
          <a:latin typeface="+mn-lt"/>
          <a:ea typeface="+mn-ea"/>
          <a:cs typeface="+mn-cs"/>
        </a:defRPr>
      </a:lvl1pPr>
      <a:lvl2pPr marL="342717" algn="l" defTabSz="685434" rtl="0" eaLnBrk="1" latinLnBrk="0" hangingPunct="1">
        <a:defRPr sz="1349" kern="1200">
          <a:solidFill>
            <a:schemeClr val="tx1"/>
          </a:solidFill>
          <a:latin typeface="+mn-lt"/>
          <a:ea typeface="+mn-ea"/>
          <a:cs typeface="+mn-cs"/>
        </a:defRPr>
      </a:lvl2pPr>
      <a:lvl3pPr marL="685434" algn="l" defTabSz="685434" rtl="0" eaLnBrk="1" latinLnBrk="0" hangingPunct="1">
        <a:defRPr sz="1349" kern="1200">
          <a:solidFill>
            <a:schemeClr val="tx1"/>
          </a:solidFill>
          <a:latin typeface="+mn-lt"/>
          <a:ea typeface="+mn-ea"/>
          <a:cs typeface="+mn-cs"/>
        </a:defRPr>
      </a:lvl3pPr>
      <a:lvl4pPr marL="1028151" algn="l" defTabSz="685434" rtl="0" eaLnBrk="1" latinLnBrk="0" hangingPunct="1">
        <a:defRPr sz="1349" kern="1200">
          <a:solidFill>
            <a:schemeClr val="tx1"/>
          </a:solidFill>
          <a:latin typeface="+mn-lt"/>
          <a:ea typeface="+mn-ea"/>
          <a:cs typeface="+mn-cs"/>
        </a:defRPr>
      </a:lvl4pPr>
      <a:lvl5pPr marL="1370868" algn="l" defTabSz="685434" rtl="0" eaLnBrk="1" latinLnBrk="0" hangingPunct="1">
        <a:defRPr sz="1349" kern="1200">
          <a:solidFill>
            <a:schemeClr val="tx1"/>
          </a:solidFill>
          <a:latin typeface="+mn-lt"/>
          <a:ea typeface="+mn-ea"/>
          <a:cs typeface="+mn-cs"/>
        </a:defRPr>
      </a:lvl5pPr>
      <a:lvl6pPr marL="1713586" algn="l" defTabSz="685434" rtl="0" eaLnBrk="1" latinLnBrk="0" hangingPunct="1">
        <a:defRPr sz="1349" kern="1200">
          <a:solidFill>
            <a:schemeClr val="tx1"/>
          </a:solidFill>
          <a:latin typeface="+mn-lt"/>
          <a:ea typeface="+mn-ea"/>
          <a:cs typeface="+mn-cs"/>
        </a:defRPr>
      </a:lvl6pPr>
      <a:lvl7pPr marL="2056303" algn="l" defTabSz="685434" rtl="0" eaLnBrk="1" latinLnBrk="0" hangingPunct="1">
        <a:defRPr sz="1349" kern="1200">
          <a:solidFill>
            <a:schemeClr val="tx1"/>
          </a:solidFill>
          <a:latin typeface="+mn-lt"/>
          <a:ea typeface="+mn-ea"/>
          <a:cs typeface="+mn-cs"/>
        </a:defRPr>
      </a:lvl7pPr>
      <a:lvl8pPr marL="2399020" algn="l" defTabSz="685434" rtl="0" eaLnBrk="1" latinLnBrk="0" hangingPunct="1">
        <a:defRPr sz="1349" kern="1200">
          <a:solidFill>
            <a:schemeClr val="tx1"/>
          </a:solidFill>
          <a:latin typeface="+mn-lt"/>
          <a:ea typeface="+mn-ea"/>
          <a:cs typeface="+mn-cs"/>
        </a:defRPr>
      </a:lvl8pPr>
      <a:lvl9pPr marL="2741737" algn="l" defTabSz="685434" rtl="0" eaLnBrk="1" latinLnBrk="0" hangingPunct="1">
        <a:defRPr sz="134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www.digitalscholarship.nl/DMT%20and%20bookandbyte.org" TargetMode="Externa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hyperlink" Target="http://stephenramsay.us/2012/06/10/learning-to-program/" TargetMode="External"/><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6.tiff"/><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png"/><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jdelijke aanduiding voor tekst 15"/>
          <p:cNvSpPr>
            <a:spLocks noGrp="1"/>
          </p:cNvSpPr>
          <p:nvPr>
            <p:ph type="body" sz="quarter" idx="13"/>
          </p:nvPr>
        </p:nvSpPr>
        <p:spPr/>
        <p:txBody>
          <a:bodyPr/>
          <a:lstStyle/>
          <a:p>
            <a:r>
              <a:rPr lang="en-US" dirty="0"/>
              <a:t> </a:t>
            </a:r>
          </a:p>
        </p:txBody>
      </p:sp>
      <p:sp>
        <p:nvSpPr>
          <p:cNvPr id="15" name="Tijdelijke aanduiding voor tekst 14"/>
          <p:cNvSpPr>
            <a:spLocks noGrp="1"/>
          </p:cNvSpPr>
          <p:nvPr>
            <p:ph type="body" sz="quarter" idx="12"/>
          </p:nvPr>
        </p:nvSpPr>
        <p:spPr/>
        <p:txBody>
          <a:bodyPr/>
          <a:lstStyle/>
          <a:p>
            <a:r>
              <a:rPr lang="en-US" dirty="0"/>
              <a:t> </a:t>
            </a:r>
          </a:p>
        </p:txBody>
      </p:sp>
      <p:sp>
        <p:nvSpPr>
          <p:cNvPr id="4" name="Titel 3"/>
          <p:cNvSpPr>
            <a:spLocks noGrp="1"/>
          </p:cNvSpPr>
          <p:nvPr>
            <p:ph type="title"/>
          </p:nvPr>
        </p:nvSpPr>
        <p:spPr>
          <a:xfrm>
            <a:off x="0" y="1052736"/>
            <a:ext cx="9143999" cy="1656184"/>
          </a:xfrm>
        </p:spPr>
        <p:txBody>
          <a:bodyPr/>
          <a:lstStyle/>
          <a:p>
            <a:pPr algn="ctr"/>
            <a:r>
              <a:rPr lang="en-US" sz="3600" dirty="0"/>
              <a:t>Digital Media Technology</a:t>
            </a:r>
            <a:br>
              <a:rPr lang="en-US" sz="3600" dirty="0"/>
            </a:br>
            <a:r>
              <a:rPr lang="en-US" sz="3600" i="1" dirty="0"/>
              <a:t>Week 1</a:t>
            </a:r>
          </a:p>
        </p:txBody>
      </p:sp>
    </p:spTree>
    <p:extLst>
      <p:ext uri="{BB962C8B-B14F-4D97-AF65-F5344CB8AC3E}">
        <p14:creationId xmlns:p14="http://schemas.microsoft.com/office/powerpoint/2010/main" val="2977814846"/>
      </p:ext>
    </p:extLst>
  </p:cSld>
  <p:clrMapOvr>
    <a:masterClrMapping/>
  </p:clrMapOvr>
  <p:transition spd="slow">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2">
            <a:extLst>
              <a:ext uri="{FF2B5EF4-FFF2-40B4-BE49-F238E27FC236}">
                <a16:creationId xmlns:a16="http://schemas.microsoft.com/office/drawing/2014/main" id="{84403075-CD26-0D4C-9E07-3EECFC0E2096}"/>
              </a:ext>
            </a:extLst>
          </p:cNvPr>
          <p:cNvSpPr>
            <a:spLocks noChangeArrowheads="1"/>
          </p:cNvSpPr>
          <p:nvPr/>
        </p:nvSpPr>
        <p:spPr bwMode="auto">
          <a:xfrm>
            <a:off x="1043608" y="1190625"/>
            <a:ext cx="7776863"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8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nl-NL" altLang="en-US" sz="2400" dirty="0" err="1">
                <a:solidFill>
                  <a:schemeClr val="bg2"/>
                </a:solidFill>
                <a:latin typeface="+mn-lt"/>
                <a:cs typeface="+mn-cs"/>
              </a:rPr>
              <a:t>Theory</a:t>
            </a:r>
            <a:r>
              <a:rPr lang="nl-NL" altLang="en-US" sz="2400" dirty="0">
                <a:solidFill>
                  <a:schemeClr val="bg2"/>
                </a:solidFill>
                <a:latin typeface="+mn-lt"/>
                <a:cs typeface="+mn-cs"/>
              </a:rPr>
              <a:t> </a:t>
            </a:r>
            <a:r>
              <a:rPr lang="nl-NL" altLang="en-US" sz="2400" dirty="0" err="1">
                <a:solidFill>
                  <a:schemeClr val="bg2"/>
                </a:solidFill>
                <a:latin typeface="+mn-lt"/>
                <a:cs typeface="+mn-cs"/>
              </a:rPr>
              <a:t>and</a:t>
            </a:r>
            <a:r>
              <a:rPr lang="nl-NL" altLang="en-US" sz="2400" dirty="0">
                <a:solidFill>
                  <a:schemeClr val="bg2"/>
                </a:solidFill>
                <a:latin typeface="+mn-lt"/>
                <a:cs typeface="+mn-cs"/>
              </a:rPr>
              <a:t> </a:t>
            </a:r>
            <a:r>
              <a:rPr lang="nl-NL" altLang="en-US" sz="2400" dirty="0" err="1">
                <a:solidFill>
                  <a:schemeClr val="bg2"/>
                </a:solidFill>
                <a:latin typeface="+mn-lt"/>
                <a:cs typeface="+mn-cs"/>
              </a:rPr>
              <a:t>practice</a:t>
            </a:r>
            <a:r>
              <a:rPr lang="nl-NL" altLang="en-US" sz="2400" dirty="0">
                <a:solidFill>
                  <a:schemeClr val="bg2"/>
                </a:solidFill>
                <a:latin typeface="+mn-lt"/>
                <a:cs typeface="+mn-cs"/>
              </a:rPr>
              <a:t>: </a:t>
            </a:r>
            <a:r>
              <a:rPr lang="nl-NL" altLang="en-US" sz="2400" dirty="0" err="1">
                <a:solidFill>
                  <a:schemeClr val="bg2"/>
                </a:solidFill>
                <a:latin typeface="+mn-lt"/>
                <a:cs typeface="+mn-cs"/>
              </a:rPr>
              <a:t>Lectures</a:t>
            </a:r>
            <a:r>
              <a:rPr lang="nl-NL" altLang="en-US" sz="2400" dirty="0">
                <a:solidFill>
                  <a:schemeClr val="bg2"/>
                </a:solidFill>
                <a:latin typeface="+mn-lt"/>
                <a:cs typeface="+mn-cs"/>
              </a:rPr>
              <a:t> </a:t>
            </a:r>
            <a:r>
              <a:rPr lang="nl-NL" altLang="en-US" sz="2400" dirty="0" err="1">
                <a:solidFill>
                  <a:schemeClr val="bg2"/>
                </a:solidFill>
                <a:latin typeface="+mn-lt"/>
                <a:cs typeface="+mn-cs"/>
              </a:rPr>
              <a:t>and</a:t>
            </a:r>
            <a:r>
              <a:rPr lang="nl-NL" altLang="en-US" sz="2400" dirty="0">
                <a:solidFill>
                  <a:schemeClr val="bg2"/>
                </a:solidFill>
                <a:latin typeface="+mn-lt"/>
                <a:cs typeface="+mn-cs"/>
              </a:rPr>
              <a:t> seminars</a:t>
            </a:r>
          </a:p>
          <a:p>
            <a:pPr eaLnBrk="1" hangingPunct="1">
              <a:lnSpc>
                <a:spcPct val="80000"/>
              </a:lnSpc>
              <a:buClr>
                <a:srgbClr val="0C2577"/>
              </a:buClr>
              <a:buFont typeface="Arial" panose="020B0604020202020204" pitchFamily="34" charset="0"/>
              <a:buChar char="□"/>
            </a:pPr>
            <a:endParaRPr lang="nl-NL"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r>
              <a:rPr lang="nl-NL" altLang="en-US" sz="2400" dirty="0">
                <a:solidFill>
                  <a:schemeClr val="bg2"/>
                </a:solidFill>
                <a:latin typeface="+mn-lt"/>
                <a:cs typeface="+mn-cs"/>
              </a:rPr>
              <a:t>No prior </a:t>
            </a:r>
            <a:r>
              <a:rPr lang="nl-NL" altLang="en-US" sz="2400" dirty="0" err="1">
                <a:solidFill>
                  <a:schemeClr val="bg2"/>
                </a:solidFill>
                <a:latin typeface="+mn-lt"/>
                <a:cs typeface="+mn-cs"/>
              </a:rPr>
              <a:t>knowledge</a:t>
            </a:r>
            <a:r>
              <a:rPr lang="nl-NL" altLang="en-US" sz="2400" dirty="0">
                <a:solidFill>
                  <a:schemeClr val="bg2"/>
                </a:solidFill>
                <a:latin typeface="+mn-lt"/>
                <a:cs typeface="+mn-cs"/>
              </a:rPr>
              <a:t> </a:t>
            </a:r>
            <a:r>
              <a:rPr lang="nl-NL" altLang="en-US" sz="2400" dirty="0" err="1">
                <a:solidFill>
                  <a:schemeClr val="bg2"/>
                </a:solidFill>
                <a:latin typeface="+mn-lt"/>
                <a:cs typeface="+mn-cs"/>
              </a:rPr>
              <a:t>necessary</a:t>
            </a:r>
            <a:endParaRPr lang="en-GB"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Weekly programme</a:t>
            </a:r>
            <a:r>
              <a:rPr lang="nl-NL" altLang="en-US" sz="2400" dirty="0">
                <a:solidFill>
                  <a:schemeClr val="bg2"/>
                </a:solidFill>
                <a:latin typeface="+mn-lt"/>
                <a:cs typeface="+mn-cs"/>
              </a:rPr>
              <a:t>: </a:t>
            </a:r>
            <a:br>
              <a:rPr lang="nl-NL" altLang="en-US" sz="2400" dirty="0">
                <a:solidFill>
                  <a:schemeClr val="bg2"/>
                </a:solidFill>
                <a:latin typeface="+mn-lt"/>
                <a:cs typeface="+mn-cs"/>
              </a:rPr>
            </a:br>
            <a:r>
              <a:rPr lang="nl-NL" altLang="en-US" sz="2400" dirty="0">
                <a:solidFill>
                  <a:schemeClr val="bg2"/>
                </a:solidFill>
                <a:latin typeface="+mn-lt"/>
                <a:cs typeface="+mn-cs"/>
                <a:hlinkClick r:id="rId2"/>
              </a:rPr>
              <a:t>www.</a:t>
            </a:r>
            <a:r>
              <a:rPr lang="en-US" altLang="en-US" sz="2400" dirty="0">
                <a:solidFill>
                  <a:schemeClr val="bg2"/>
                </a:solidFill>
                <a:latin typeface="+mn-lt"/>
                <a:cs typeface="+mn-cs"/>
                <a:hlinkClick r:id="rId2"/>
              </a:rPr>
              <a:t>digitalscholarship.nl/DMT</a:t>
            </a:r>
            <a:br>
              <a:rPr lang="en-US" altLang="en-US" sz="2400" dirty="0">
                <a:solidFill>
                  <a:schemeClr val="bg2"/>
                </a:solidFill>
                <a:latin typeface="+mn-lt"/>
                <a:cs typeface="+mn-cs"/>
                <a:hlinkClick r:id="rId2"/>
              </a:rPr>
            </a:br>
            <a:r>
              <a:rPr lang="en-US" altLang="en-US" sz="2400" dirty="0">
                <a:solidFill>
                  <a:schemeClr val="bg2"/>
                </a:solidFill>
                <a:latin typeface="+mn-lt"/>
                <a:cs typeface="+mn-cs"/>
              </a:rPr>
              <a:t>and</a:t>
            </a:r>
            <a:br>
              <a:rPr lang="en-US" altLang="en-US" sz="2400" dirty="0">
                <a:solidFill>
                  <a:schemeClr val="bg2"/>
                </a:solidFill>
                <a:latin typeface="+mn-lt"/>
                <a:cs typeface="+mn-cs"/>
                <a:hlinkClick r:id="rId2"/>
              </a:rPr>
            </a:br>
            <a:r>
              <a:rPr lang="en-US" altLang="en-US" sz="2400" dirty="0">
                <a:solidFill>
                  <a:schemeClr val="bg2"/>
                </a:solidFill>
                <a:latin typeface="+mn-lt"/>
                <a:cs typeface="+mn-cs"/>
                <a:hlinkClick r:id="rId2"/>
              </a:rPr>
              <a:t>www.bookandbyte.org</a:t>
            </a:r>
            <a:r>
              <a:rPr lang="en-US" altLang="en-US" sz="2400" dirty="0">
                <a:solidFill>
                  <a:schemeClr val="bg2"/>
                </a:solidFill>
                <a:latin typeface="+mn-lt"/>
                <a:cs typeface="+mn-cs"/>
              </a:rPr>
              <a:t> </a:t>
            </a:r>
            <a:endParaRPr lang="en-GB"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Blackboard will not be used sparsely</a:t>
            </a:r>
          </a:p>
          <a:p>
            <a:pPr marL="0" indent="0" eaLnBrk="1" hangingPunct="1">
              <a:lnSpc>
                <a:spcPct val="80000"/>
              </a:lnSpc>
              <a:buClr>
                <a:srgbClr val="0C2577"/>
              </a:buClr>
              <a:buNone/>
            </a:pPr>
            <a:endParaRPr lang="en-GB"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Grade is based on four assignments and homework assignments</a:t>
            </a:r>
          </a:p>
          <a:p>
            <a:pPr eaLnBrk="1" hangingPunct="1">
              <a:lnSpc>
                <a:spcPct val="80000"/>
              </a:lnSpc>
              <a:buClr>
                <a:srgbClr val="0C2577"/>
              </a:buClr>
              <a:buFont typeface="Arial" panose="020B0604020202020204" pitchFamily="34" charset="0"/>
              <a:buChar char="□"/>
            </a:pPr>
            <a:endParaRPr lang="en-GB" altLang="en-US" sz="2800" dirty="0">
              <a:solidFill>
                <a:schemeClr val="tx2"/>
              </a:solidFill>
              <a:latin typeface="Verdana" panose="020B0604030504040204" pitchFamily="34" charset="0"/>
            </a:endParaRPr>
          </a:p>
          <a:p>
            <a:pPr lvl="1" eaLnBrk="1" hangingPunct="1">
              <a:lnSpc>
                <a:spcPct val="80000"/>
              </a:lnSpc>
              <a:buClr>
                <a:srgbClr val="0C2577"/>
              </a:buClr>
              <a:buFont typeface="Arial" panose="020B0604020202020204" pitchFamily="34" charset="0"/>
              <a:buNone/>
            </a:pPr>
            <a:endParaRPr lang="en-GB" altLang="en-US" sz="2400" dirty="0">
              <a:latin typeface="Verdana" panose="020B0604030504040204" pitchFamily="34" charset="0"/>
            </a:endParaRPr>
          </a:p>
          <a:p>
            <a:pPr eaLnBrk="1" hangingPunct="1">
              <a:lnSpc>
                <a:spcPct val="80000"/>
              </a:lnSpc>
              <a:buClr>
                <a:srgbClr val="0C2577"/>
              </a:buClr>
              <a:buFontTx/>
              <a:buNone/>
            </a:pPr>
            <a:endParaRPr lang="en-GB" altLang="en-US" sz="2800" dirty="0">
              <a:latin typeface="Verdana" panose="020B0604030504040204" pitchFamily="34" charset="0"/>
            </a:endParaRPr>
          </a:p>
          <a:p>
            <a:pPr eaLnBrk="1" hangingPunct="1">
              <a:spcBef>
                <a:spcPct val="0"/>
              </a:spcBef>
              <a:buFontTx/>
              <a:buNone/>
            </a:pPr>
            <a:endParaRPr lang="en-GB" altLang="en-US" sz="2800" dirty="0">
              <a:latin typeface="Verdana" panose="020B0604030504040204" pitchFamily="34" charset="0"/>
            </a:endParaRPr>
          </a:p>
          <a:p>
            <a:pPr eaLnBrk="1" hangingPunct="1">
              <a:buFontTx/>
              <a:buNone/>
            </a:pPr>
            <a:endParaRPr lang="en-GB" altLang="en-US" dirty="0">
              <a:solidFill>
                <a:schemeClr val="tx2"/>
              </a:solidFill>
            </a:endParaRPr>
          </a:p>
          <a:p>
            <a:pPr eaLnBrk="1" hangingPunct="1">
              <a:lnSpc>
                <a:spcPct val="80000"/>
              </a:lnSpc>
              <a:buClr>
                <a:srgbClr val="0C2577"/>
              </a:buClr>
              <a:buFontTx/>
              <a:buNone/>
            </a:pPr>
            <a:endParaRPr lang="en-US" altLang="en-US" sz="2800" dirty="0">
              <a:solidFill>
                <a:srgbClr val="0C2577"/>
              </a:solidFill>
              <a:latin typeface="Verdana" panose="020B0604030504040204" pitchFamily="34" charset="0"/>
            </a:endParaRPr>
          </a:p>
          <a:p>
            <a:pPr eaLnBrk="1" hangingPunct="1">
              <a:lnSpc>
                <a:spcPct val="80000"/>
              </a:lnSpc>
              <a:buClr>
                <a:srgbClr val="0C2577"/>
              </a:buClr>
              <a:buFontTx/>
              <a:buNone/>
            </a:pPr>
            <a:endParaRPr lang="en-US" altLang="en-US" sz="2800" dirty="0">
              <a:latin typeface="Verdana" panose="020B0604030504040204" pitchFamily="34" charset="0"/>
            </a:endParaRPr>
          </a:p>
        </p:txBody>
      </p:sp>
      <p:sp>
        <p:nvSpPr>
          <p:cNvPr id="28674" name="Text Box 3">
            <a:extLst>
              <a:ext uri="{FF2B5EF4-FFF2-40B4-BE49-F238E27FC236}">
                <a16:creationId xmlns:a16="http://schemas.microsoft.com/office/drawing/2014/main" id="{91B5331D-F681-C646-9754-7A81BA7D9FBB}"/>
              </a:ext>
            </a:extLst>
          </p:cNvPr>
          <p:cNvSpPr txBox="1">
            <a:spLocks noChangeArrowheads="1"/>
          </p:cNvSpPr>
          <p:nvPr/>
        </p:nvSpPr>
        <p:spPr bwMode="auto">
          <a:xfrm>
            <a:off x="0" y="549275"/>
            <a:ext cx="91440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GB" altLang="en-US" sz="3600" b="1" dirty="0">
                <a:solidFill>
                  <a:schemeClr val="bg2"/>
                </a:solidFill>
                <a:latin typeface="+mj-lt"/>
                <a:ea typeface="+mj-ea"/>
                <a:cs typeface="+mj-cs"/>
              </a:rPr>
              <a:t>Organisation</a:t>
            </a:r>
            <a:endParaRPr lang="en-US" altLang="en-US" sz="3600" b="1" dirty="0">
              <a:solidFill>
                <a:schemeClr val="bg2"/>
              </a:solidFill>
              <a:latin typeface="+mj-lt"/>
              <a:ea typeface="+mj-ea"/>
              <a:cs typeface="+mj-cs"/>
            </a:endParaRPr>
          </a:p>
        </p:txBody>
      </p:sp>
    </p:spTree>
    <p:extLst>
      <p:ext uri="{BB962C8B-B14F-4D97-AF65-F5344CB8AC3E}">
        <p14:creationId xmlns:p14="http://schemas.microsoft.com/office/powerpoint/2010/main" val="1376491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Text Box 3">
            <a:extLst>
              <a:ext uri="{FF2B5EF4-FFF2-40B4-BE49-F238E27FC236}">
                <a16:creationId xmlns:a16="http://schemas.microsoft.com/office/drawing/2014/main" id="{B1E81655-20C7-0C41-8107-2506E9334DAC}"/>
              </a:ext>
            </a:extLst>
          </p:cNvPr>
          <p:cNvSpPr txBox="1">
            <a:spLocks noChangeArrowheads="1"/>
          </p:cNvSpPr>
          <p:nvPr/>
        </p:nvSpPr>
        <p:spPr bwMode="auto">
          <a:xfrm>
            <a:off x="971550" y="981075"/>
            <a:ext cx="7345363"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Have you ever studied a foreign language?</a:t>
            </a: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Do you play a musical instrument at any level of proficiency?</a:t>
            </a: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Have you ever read the manual of a new technical appliance that you have bought? </a:t>
            </a: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When your bike breaks, do you try to fix it yourself or call the shop?</a:t>
            </a: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Do you like to play chess? Or go? Or bridge? Any other difficult game?</a:t>
            </a:r>
          </a:p>
        </p:txBody>
      </p:sp>
      <p:sp>
        <p:nvSpPr>
          <p:cNvPr id="29698" name="TextBox 1">
            <a:extLst>
              <a:ext uri="{FF2B5EF4-FFF2-40B4-BE49-F238E27FC236}">
                <a16:creationId xmlns:a16="http://schemas.microsoft.com/office/drawing/2014/main" id="{C1860BA0-7EF7-1344-8B7B-34357B208CC4}"/>
              </a:ext>
            </a:extLst>
          </p:cNvPr>
          <p:cNvSpPr txBox="1">
            <a:spLocks noChangeArrowheads="1"/>
          </p:cNvSpPr>
          <p:nvPr/>
        </p:nvSpPr>
        <p:spPr bwMode="auto">
          <a:xfrm>
            <a:off x="2088356" y="4437112"/>
            <a:ext cx="511175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spcBef>
                <a:spcPct val="0"/>
              </a:spcBef>
              <a:buFontTx/>
              <a:buNone/>
            </a:pPr>
            <a:r>
              <a:rPr lang="en-GB" altLang="en-US" sz="2000" dirty="0">
                <a:latin typeface="+mn-lt"/>
              </a:rPr>
              <a:t>Stephen Ramsay, </a:t>
            </a:r>
            <a:r>
              <a:rPr lang="en-GB" altLang="en-US" sz="2000" dirty="0">
                <a:latin typeface="+mn-lt"/>
                <a:hlinkClick r:id="rId3">
                  <a:extLst>
                    <a:ext uri="{A12FA001-AC4F-418D-AE19-62706E023703}">
                      <ahyp:hlinkClr xmlns:ahyp="http://schemas.microsoft.com/office/drawing/2018/hyperlinkcolor" val="tx"/>
                    </a:ext>
                  </a:extLst>
                </a:hlinkClick>
              </a:rPr>
              <a:t>Learning to Program</a:t>
            </a:r>
            <a:endParaRPr lang="en-GB" altLang="en-US" sz="2000" dirty="0">
              <a:latin typeface="+mn-lt"/>
            </a:endParaRPr>
          </a:p>
        </p:txBody>
      </p:sp>
    </p:spTree>
    <p:extLst>
      <p:ext uri="{BB962C8B-B14F-4D97-AF65-F5344CB8AC3E}">
        <p14:creationId xmlns:p14="http://schemas.microsoft.com/office/powerpoint/2010/main" val="1794764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a:extLst>
              <a:ext uri="{FF2B5EF4-FFF2-40B4-BE49-F238E27FC236}">
                <a16:creationId xmlns:a16="http://schemas.microsoft.com/office/drawing/2014/main" id="{5339615A-4783-064B-8746-AFB4D28464D6}"/>
              </a:ext>
            </a:extLst>
          </p:cNvPr>
          <p:cNvSpPr>
            <a:spLocks noChangeArrowheads="1"/>
          </p:cNvSpPr>
          <p:nvPr/>
        </p:nvSpPr>
        <p:spPr bwMode="auto">
          <a:xfrm>
            <a:off x="611188" y="1196975"/>
            <a:ext cx="8001000" cy="537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nl-NL" altLang="zh-CN">
              <a:ea typeface="宋体" panose="02010600030101010101" pitchFamily="2" charset="-122"/>
              <a:sym typeface="Symbol" pitchFamily="2" charset="2"/>
            </a:endParaRPr>
          </a:p>
          <a:p>
            <a:pPr eaLnBrk="1" hangingPunct="1">
              <a:lnSpc>
                <a:spcPct val="80000"/>
              </a:lnSpc>
              <a:buClr>
                <a:srgbClr val="0C2577"/>
              </a:buClr>
              <a:buFont typeface="Arial" panose="020B0604020202020204" pitchFamily="34" charset="0"/>
              <a:buChar char="□"/>
            </a:pPr>
            <a:endParaRPr lang="en-US" altLang="en-US" sz="2400">
              <a:latin typeface="Verdana" panose="020B0604030504040204" pitchFamily="34" charset="0"/>
            </a:endParaRPr>
          </a:p>
          <a:p>
            <a:pPr eaLnBrk="1" hangingPunct="1">
              <a:lnSpc>
                <a:spcPct val="80000"/>
              </a:lnSpc>
              <a:buClr>
                <a:srgbClr val="0C2577"/>
              </a:buClr>
              <a:buFont typeface="Arial" panose="020B0604020202020204" pitchFamily="34" charset="0"/>
              <a:buChar char="□"/>
            </a:pPr>
            <a:endParaRPr lang="en-US" altLang="en-US" sz="2800">
              <a:latin typeface="Verdana" panose="020B0604030504040204" pitchFamily="34" charset="0"/>
            </a:endParaRPr>
          </a:p>
          <a:p>
            <a:pPr eaLnBrk="1" hangingPunct="1">
              <a:lnSpc>
                <a:spcPct val="80000"/>
              </a:lnSpc>
              <a:buClr>
                <a:srgbClr val="0C2577"/>
              </a:buClr>
              <a:buFontTx/>
              <a:buNone/>
            </a:pPr>
            <a:endParaRPr lang="en-US" altLang="en-US" sz="2800">
              <a:latin typeface="Verdana" panose="020B0604030504040204" pitchFamily="34" charset="0"/>
            </a:endParaRPr>
          </a:p>
        </p:txBody>
      </p:sp>
      <p:pic>
        <p:nvPicPr>
          <p:cNvPr id="34818" name="Picture 5">
            <a:extLst>
              <a:ext uri="{FF2B5EF4-FFF2-40B4-BE49-F238E27FC236}">
                <a16:creationId xmlns:a16="http://schemas.microsoft.com/office/drawing/2014/main" id="{83FCFB38-6666-FC4D-9B4B-E418B523C4E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17800" y="1341438"/>
            <a:ext cx="3787775" cy="4265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471419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7">
            <a:extLst>
              <a:ext uri="{FF2B5EF4-FFF2-40B4-BE49-F238E27FC236}">
                <a16:creationId xmlns:a16="http://schemas.microsoft.com/office/drawing/2014/main" id="{B80C790C-C8DF-964B-A37D-7CA7014E859A}"/>
              </a:ext>
            </a:extLst>
          </p:cNvPr>
          <p:cNvSpPr>
            <a:spLocks noChangeArrowheads="1"/>
          </p:cNvSpPr>
          <p:nvPr/>
        </p:nvSpPr>
        <p:spPr bwMode="auto">
          <a:xfrm>
            <a:off x="611188" y="1196975"/>
            <a:ext cx="8001000" cy="537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nl-NL" altLang="zh-CN">
              <a:ea typeface="宋体" panose="02010600030101010101" pitchFamily="2" charset="-122"/>
              <a:sym typeface="Symbol" pitchFamily="2" charset="2"/>
            </a:endParaRPr>
          </a:p>
          <a:p>
            <a:pPr eaLnBrk="1" hangingPunct="1">
              <a:lnSpc>
                <a:spcPct val="80000"/>
              </a:lnSpc>
              <a:buClr>
                <a:srgbClr val="0C2577"/>
              </a:buClr>
              <a:buFont typeface="Arial" panose="020B0604020202020204" pitchFamily="34" charset="0"/>
              <a:buChar char="□"/>
            </a:pPr>
            <a:endParaRPr lang="en-US" altLang="en-US" sz="2400">
              <a:latin typeface="Verdana" panose="020B0604030504040204" pitchFamily="34" charset="0"/>
            </a:endParaRPr>
          </a:p>
          <a:p>
            <a:pPr eaLnBrk="1" hangingPunct="1">
              <a:lnSpc>
                <a:spcPct val="80000"/>
              </a:lnSpc>
              <a:buClr>
                <a:srgbClr val="0C2577"/>
              </a:buClr>
              <a:buFont typeface="Arial" panose="020B0604020202020204" pitchFamily="34" charset="0"/>
              <a:buChar char="□"/>
            </a:pPr>
            <a:endParaRPr lang="en-US" altLang="en-US" sz="2800">
              <a:latin typeface="Verdana" panose="020B0604030504040204" pitchFamily="34" charset="0"/>
            </a:endParaRPr>
          </a:p>
          <a:p>
            <a:pPr eaLnBrk="1" hangingPunct="1">
              <a:lnSpc>
                <a:spcPct val="80000"/>
              </a:lnSpc>
              <a:buClr>
                <a:srgbClr val="0C2577"/>
              </a:buClr>
              <a:buFontTx/>
              <a:buNone/>
            </a:pPr>
            <a:endParaRPr lang="en-US" altLang="en-US" sz="2800">
              <a:latin typeface="Verdana" panose="020B0604030504040204" pitchFamily="34" charset="0"/>
            </a:endParaRPr>
          </a:p>
        </p:txBody>
      </p:sp>
      <p:pic>
        <p:nvPicPr>
          <p:cNvPr id="36866" name="Picture 4">
            <a:extLst>
              <a:ext uri="{FF2B5EF4-FFF2-40B4-BE49-F238E27FC236}">
                <a16:creationId xmlns:a16="http://schemas.microsoft.com/office/drawing/2014/main" id="{20D6AFF1-1325-DB4B-B1AE-AD6E46DA3A5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3638" y="620713"/>
            <a:ext cx="6896100" cy="5124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15204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2">
            <a:extLst>
              <a:ext uri="{FF2B5EF4-FFF2-40B4-BE49-F238E27FC236}">
                <a16:creationId xmlns:a16="http://schemas.microsoft.com/office/drawing/2014/main" id="{F8D99BA0-42B0-E849-AE8B-D8EAD1F5C928}"/>
              </a:ext>
            </a:extLst>
          </p:cNvPr>
          <p:cNvSpPr>
            <a:spLocks noChangeArrowheads="1"/>
          </p:cNvSpPr>
          <p:nvPr/>
        </p:nvSpPr>
        <p:spPr bwMode="auto">
          <a:xfrm>
            <a:off x="1119188" y="901700"/>
            <a:ext cx="6985000" cy="94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4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en-GB" altLang="zh-CN" sz="2400" dirty="0">
                <a:latin typeface="Verdana" panose="020B0604030504040204" pitchFamily="34" charset="0"/>
                <a:ea typeface="宋体" panose="02010600030101010101" pitchFamily="2" charset="-122"/>
              </a:rPr>
              <a:t> </a:t>
            </a:r>
            <a:r>
              <a:rPr lang="en-GB" altLang="zh-CN" sz="2400" dirty="0">
                <a:solidFill>
                  <a:schemeClr val="bg2"/>
                </a:solidFill>
                <a:latin typeface="+mn-lt"/>
                <a:cs typeface="+mn-cs"/>
              </a:rPr>
              <a:t>Technique used to create web pages</a:t>
            </a:r>
            <a:endParaRPr lang="en-US" altLang="en-US" sz="2400" dirty="0">
              <a:solidFill>
                <a:schemeClr val="bg2"/>
              </a:solidFill>
              <a:latin typeface="+mn-lt"/>
              <a:cs typeface="+mn-cs"/>
            </a:endParaRPr>
          </a:p>
          <a:p>
            <a:pPr eaLnBrk="1" hangingPunct="1">
              <a:lnSpc>
                <a:spcPct val="80000"/>
              </a:lnSpc>
              <a:buClr>
                <a:srgbClr val="0C2577"/>
              </a:buClr>
              <a:buFontTx/>
              <a:buNone/>
            </a:pPr>
            <a:endParaRPr lang="en-US" altLang="en-US" sz="2400" dirty="0">
              <a:latin typeface="Verdana" panose="020B0604030504040204" pitchFamily="34" charset="0"/>
            </a:endParaRPr>
          </a:p>
        </p:txBody>
      </p:sp>
      <p:sp>
        <p:nvSpPr>
          <p:cNvPr id="38914" name="Rectangle 7">
            <a:extLst>
              <a:ext uri="{FF2B5EF4-FFF2-40B4-BE49-F238E27FC236}">
                <a16:creationId xmlns:a16="http://schemas.microsoft.com/office/drawing/2014/main" id="{D6789263-3344-2B4C-BC02-83C8FFFEAAFD}"/>
              </a:ext>
            </a:extLst>
          </p:cNvPr>
          <p:cNvSpPr>
            <a:spLocks noChangeArrowheads="1"/>
          </p:cNvSpPr>
          <p:nvPr/>
        </p:nvSpPr>
        <p:spPr bwMode="auto">
          <a:xfrm>
            <a:off x="611188" y="1196975"/>
            <a:ext cx="8001000" cy="537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nl-NL" altLang="zh-CN">
              <a:ea typeface="宋体" panose="02010600030101010101" pitchFamily="2" charset="-122"/>
              <a:sym typeface="Symbol" pitchFamily="2" charset="2"/>
            </a:endParaRPr>
          </a:p>
          <a:p>
            <a:pPr eaLnBrk="1" hangingPunct="1">
              <a:lnSpc>
                <a:spcPct val="80000"/>
              </a:lnSpc>
              <a:buClr>
                <a:srgbClr val="0C2577"/>
              </a:buClr>
              <a:buFont typeface="Arial" panose="020B0604020202020204" pitchFamily="34" charset="0"/>
              <a:buChar char="□"/>
            </a:pPr>
            <a:endParaRPr lang="en-US" altLang="en-US" sz="2400">
              <a:latin typeface="Verdana" panose="020B0604030504040204" pitchFamily="34" charset="0"/>
            </a:endParaRPr>
          </a:p>
          <a:p>
            <a:pPr eaLnBrk="1" hangingPunct="1">
              <a:lnSpc>
                <a:spcPct val="80000"/>
              </a:lnSpc>
              <a:buClr>
                <a:srgbClr val="0C2577"/>
              </a:buClr>
              <a:buFont typeface="Arial" panose="020B0604020202020204" pitchFamily="34" charset="0"/>
              <a:buChar char="□"/>
            </a:pPr>
            <a:endParaRPr lang="en-US" altLang="en-US" sz="2800">
              <a:latin typeface="Verdana" panose="020B0604030504040204" pitchFamily="34" charset="0"/>
            </a:endParaRPr>
          </a:p>
          <a:p>
            <a:pPr eaLnBrk="1" hangingPunct="1">
              <a:lnSpc>
                <a:spcPct val="80000"/>
              </a:lnSpc>
              <a:buClr>
                <a:srgbClr val="0C2577"/>
              </a:buClr>
              <a:buFontTx/>
              <a:buNone/>
            </a:pPr>
            <a:endParaRPr lang="en-US" altLang="en-US" sz="2800">
              <a:latin typeface="Verdana" panose="020B0604030504040204" pitchFamily="34" charset="0"/>
            </a:endParaRPr>
          </a:p>
        </p:txBody>
      </p:sp>
      <p:sp>
        <p:nvSpPr>
          <p:cNvPr id="38915" name="Text Box 3">
            <a:extLst>
              <a:ext uri="{FF2B5EF4-FFF2-40B4-BE49-F238E27FC236}">
                <a16:creationId xmlns:a16="http://schemas.microsoft.com/office/drawing/2014/main" id="{78C74E03-D9BF-3C4F-84E8-78EB894F8F8E}"/>
              </a:ext>
            </a:extLst>
          </p:cNvPr>
          <p:cNvSpPr txBox="1">
            <a:spLocks noChangeArrowheads="1"/>
          </p:cNvSpPr>
          <p:nvPr/>
        </p:nvSpPr>
        <p:spPr bwMode="auto">
          <a:xfrm>
            <a:off x="611188" y="260350"/>
            <a:ext cx="8316912"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GB" altLang="en-US" sz="3600" b="1" dirty="0">
                <a:solidFill>
                  <a:schemeClr val="bg2"/>
                </a:solidFill>
                <a:latin typeface="+mj-lt"/>
                <a:ea typeface="+mj-ea"/>
                <a:cs typeface="+mj-cs"/>
              </a:rPr>
              <a:t>Hypertext </a:t>
            </a:r>
            <a:r>
              <a:rPr lang="en-GB" altLang="en-US" sz="3600" b="1" dirty="0" err="1">
                <a:solidFill>
                  <a:schemeClr val="bg2"/>
                </a:solidFill>
                <a:latin typeface="+mj-lt"/>
                <a:ea typeface="+mj-ea"/>
                <a:cs typeface="+mj-cs"/>
              </a:rPr>
              <a:t>Markup</a:t>
            </a:r>
            <a:r>
              <a:rPr lang="en-GB" altLang="en-US" sz="3600" b="1" dirty="0">
                <a:solidFill>
                  <a:schemeClr val="bg2"/>
                </a:solidFill>
                <a:latin typeface="+mj-lt"/>
                <a:ea typeface="+mj-ea"/>
                <a:cs typeface="+mj-cs"/>
              </a:rPr>
              <a:t> Language</a:t>
            </a:r>
            <a:endParaRPr lang="en-US" altLang="en-US" sz="3600" b="1" dirty="0">
              <a:solidFill>
                <a:schemeClr val="bg2"/>
              </a:solidFill>
              <a:latin typeface="+mj-lt"/>
              <a:ea typeface="+mj-ea"/>
              <a:cs typeface="+mj-cs"/>
            </a:endParaRPr>
          </a:p>
        </p:txBody>
      </p:sp>
      <p:pic>
        <p:nvPicPr>
          <p:cNvPr id="38916" name="Picture 1">
            <a:extLst>
              <a:ext uri="{FF2B5EF4-FFF2-40B4-BE49-F238E27FC236}">
                <a16:creationId xmlns:a16="http://schemas.microsoft.com/office/drawing/2014/main" id="{9B8221E3-588F-F145-BD67-2CBEC5A5DD2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3700" y="2293938"/>
            <a:ext cx="4178300" cy="3827462"/>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38917" name="TextBox 6">
            <a:extLst>
              <a:ext uri="{FF2B5EF4-FFF2-40B4-BE49-F238E27FC236}">
                <a16:creationId xmlns:a16="http://schemas.microsoft.com/office/drawing/2014/main" id="{3A4DAA68-C9EB-7C45-ACF3-890D8EFC03A0}"/>
              </a:ext>
            </a:extLst>
          </p:cNvPr>
          <p:cNvSpPr txBox="1">
            <a:spLocks noChangeArrowheads="1"/>
          </p:cNvSpPr>
          <p:nvPr/>
        </p:nvSpPr>
        <p:spPr bwMode="auto">
          <a:xfrm>
            <a:off x="5148264" y="2309821"/>
            <a:ext cx="3681412"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spcBef>
                <a:spcPct val="0"/>
              </a:spcBef>
              <a:buFontTx/>
              <a:buNone/>
            </a:pPr>
            <a:r>
              <a:rPr lang="en-US" altLang="en-US" sz="1800" b="1" dirty="0">
                <a:latin typeface="Courier" pitchFamily="2" charset="0"/>
                <a:ea typeface="Courier" pitchFamily="2" charset="0"/>
                <a:cs typeface="Courier" pitchFamily="2" charset="0"/>
              </a:rPr>
              <a:t>&lt;h1&gt;</a:t>
            </a:r>
            <a:r>
              <a:rPr lang="en-US" altLang="en-US" sz="1800" dirty="0">
                <a:latin typeface="Courier" pitchFamily="2" charset="0"/>
                <a:ea typeface="Courier" pitchFamily="2" charset="0"/>
                <a:cs typeface="Courier" pitchFamily="2" charset="0"/>
              </a:rPr>
              <a:t>Working towards a greener university</a:t>
            </a:r>
            <a:r>
              <a:rPr lang="en-US" altLang="en-US" sz="1800" b="1" dirty="0">
                <a:latin typeface="Courier" pitchFamily="2" charset="0"/>
                <a:ea typeface="Courier" pitchFamily="2" charset="0"/>
                <a:cs typeface="Courier" pitchFamily="2" charset="0"/>
              </a:rPr>
              <a:t>&lt;/h1&gt;</a:t>
            </a:r>
          </a:p>
          <a:p>
            <a:pPr>
              <a:spcBef>
                <a:spcPct val="0"/>
              </a:spcBef>
              <a:buFontTx/>
              <a:buNone/>
            </a:pPr>
            <a:r>
              <a:rPr lang="en-US" altLang="en-US" sz="1800" dirty="0">
                <a:latin typeface="Courier" pitchFamily="2" charset="0"/>
                <a:ea typeface="Courier" pitchFamily="2" charset="0"/>
                <a:cs typeface="Courier" pitchFamily="2" charset="0"/>
              </a:rPr>
              <a:t>&lt;time&gt;09 September 2016&lt;/time&gt;</a:t>
            </a:r>
          </a:p>
          <a:p>
            <a:pPr>
              <a:spcBef>
                <a:spcPct val="0"/>
              </a:spcBef>
              <a:buFontTx/>
              <a:buNone/>
            </a:pPr>
            <a:r>
              <a:rPr lang="en-US" altLang="en-US" sz="1800" b="1" dirty="0">
                <a:latin typeface="Courier" pitchFamily="2" charset="0"/>
                <a:ea typeface="Courier" pitchFamily="2" charset="0"/>
                <a:cs typeface="Courier" pitchFamily="2" charset="0"/>
              </a:rPr>
              <a:t>&lt;p&gt;</a:t>
            </a:r>
            <a:r>
              <a:rPr lang="en-US" altLang="en-US" sz="1800" dirty="0">
                <a:latin typeface="Courier" pitchFamily="2" charset="0"/>
                <a:ea typeface="Courier" pitchFamily="2" charset="0"/>
                <a:cs typeface="Courier" pitchFamily="2" charset="0"/>
              </a:rPr>
              <a:t>Helping the University to become more sustainable. This is the task of seven students and three members of staff at the Leiden University Green Office that officially opens its doors on 27 September.</a:t>
            </a:r>
            <a:r>
              <a:rPr lang="en-US" altLang="en-US" sz="1800" b="1" dirty="0">
                <a:latin typeface="Courier" pitchFamily="2" charset="0"/>
                <a:ea typeface="Courier" pitchFamily="2" charset="0"/>
                <a:cs typeface="Courier" pitchFamily="2" charset="0"/>
              </a:rPr>
              <a:t>&lt;/p&gt;</a:t>
            </a:r>
          </a:p>
          <a:p>
            <a:pPr>
              <a:spcBef>
                <a:spcPct val="0"/>
              </a:spcBef>
              <a:buFontTx/>
              <a:buNone/>
            </a:pPr>
            <a:r>
              <a:rPr lang="en-US" altLang="en-US" sz="1800" dirty="0">
                <a:latin typeface="Courier" pitchFamily="2" charset="0"/>
                <a:ea typeface="Courier" pitchFamily="2" charset="0"/>
                <a:cs typeface="Courier" pitchFamily="2" charset="0"/>
              </a:rPr>
              <a:t>	</a:t>
            </a:r>
          </a:p>
          <a:p>
            <a:pPr>
              <a:spcBef>
                <a:spcPct val="0"/>
              </a:spcBef>
              <a:buFontTx/>
              <a:buNone/>
            </a:pPr>
            <a:r>
              <a:rPr lang="en-US" altLang="en-US" sz="1800" dirty="0">
                <a:latin typeface="Courier" pitchFamily="2" charset="0"/>
                <a:ea typeface="Courier" pitchFamily="2" charset="0"/>
                <a:cs typeface="Courier" pitchFamily="2" charset="0"/>
              </a:rPr>
              <a:t>	</a:t>
            </a:r>
          </a:p>
        </p:txBody>
      </p:sp>
    </p:spTree>
    <p:extLst>
      <p:ext uri="{BB962C8B-B14F-4D97-AF65-F5344CB8AC3E}">
        <p14:creationId xmlns:p14="http://schemas.microsoft.com/office/powerpoint/2010/main" val="12546966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a:extLst>
              <a:ext uri="{FF2B5EF4-FFF2-40B4-BE49-F238E27FC236}">
                <a16:creationId xmlns:a16="http://schemas.microsoft.com/office/drawing/2014/main" id="{7D7FF3D4-430A-9B47-B9C0-7EB1914C217F}"/>
              </a:ext>
            </a:extLst>
          </p:cNvPr>
          <p:cNvSpPr>
            <a:spLocks noChangeArrowheads="1"/>
          </p:cNvSpPr>
          <p:nvPr/>
        </p:nvSpPr>
        <p:spPr bwMode="auto">
          <a:xfrm>
            <a:off x="755650" y="765175"/>
            <a:ext cx="6985000" cy="4465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400" dirty="0">
              <a:latin typeface="Verdana" panose="020B0604030504040204" pitchFamily="34" charset="0"/>
            </a:endParaRPr>
          </a:p>
          <a:p>
            <a:pPr eaLnBrk="1" hangingPunct="1">
              <a:lnSpc>
                <a:spcPct val="80000"/>
              </a:lnSpc>
              <a:buClr>
                <a:srgbClr val="0C2577"/>
              </a:buClr>
              <a:buFontTx/>
              <a:buNone/>
            </a:pPr>
            <a:endParaRPr lang="en-US" altLang="en-US" sz="24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en-US" altLang="en-US" sz="2400" dirty="0">
                <a:latin typeface="Verdana" panose="020B0604030504040204" pitchFamily="34" charset="0"/>
              </a:rPr>
              <a:t> </a:t>
            </a:r>
            <a:r>
              <a:rPr lang="en-US" altLang="en-US" sz="2400" dirty="0">
                <a:solidFill>
                  <a:schemeClr val="bg2"/>
                </a:solidFill>
                <a:latin typeface="+mn-lt"/>
                <a:cs typeface="+mn-cs"/>
              </a:rPr>
              <a:t>Consists of code to specify the formatting </a:t>
            </a:r>
          </a:p>
          <a:p>
            <a:pPr eaLnBrk="1" hangingPunct="1">
              <a:lnSpc>
                <a:spcPct val="80000"/>
              </a:lnSpc>
              <a:buClr>
                <a:srgbClr val="0C2577"/>
              </a:buClr>
              <a:buFontTx/>
              <a:buNone/>
            </a:pPr>
            <a:endParaRPr lang="en-US"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en-US"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en-US" altLang="en-US" sz="2400" dirty="0">
              <a:solidFill>
                <a:schemeClr val="bg2"/>
              </a:solidFill>
              <a:latin typeface="+mn-lt"/>
              <a:cs typeface="+mn-cs"/>
            </a:endParaRPr>
          </a:p>
          <a:p>
            <a:pPr eaLnBrk="1" hangingPunct="1">
              <a:lnSpc>
                <a:spcPct val="80000"/>
              </a:lnSpc>
              <a:buClr>
                <a:srgbClr val="0C2577"/>
              </a:buClr>
              <a:buFontTx/>
              <a:buNone/>
            </a:pPr>
            <a:endParaRPr lang="en-US" altLang="en-US" sz="2400" dirty="0">
              <a:latin typeface="Verdana" panose="020B0604030504040204" pitchFamily="34" charset="0"/>
            </a:endParaRPr>
          </a:p>
        </p:txBody>
      </p:sp>
      <p:sp>
        <p:nvSpPr>
          <p:cNvPr id="43010" name="Rectangle 7">
            <a:extLst>
              <a:ext uri="{FF2B5EF4-FFF2-40B4-BE49-F238E27FC236}">
                <a16:creationId xmlns:a16="http://schemas.microsoft.com/office/drawing/2014/main" id="{F46142D2-5D1A-F543-B58A-6A7E500A0F56}"/>
              </a:ext>
            </a:extLst>
          </p:cNvPr>
          <p:cNvSpPr>
            <a:spLocks noChangeArrowheads="1"/>
          </p:cNvSpPr>
          <p:nvPr/>
        </p:nvSpPr>
        <p:spPr bwMode="auto">
          <a:xfrm>
            <a:off x="611188" y="1196975"/>
            <a:ext cx="8001000" cy="537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nl-NL" altLang="zh-CN">
              <a:ea typeface="宋体" panose="02010600030101010101" pitchFamily="2" charset="-122"/>
              <a:sym typeface="Symbol" pitchFamily="2" charset="2"/>
            </a:endParaRPr>
          </a:p>
          <a:p>
            <a:pPr eaLnBrk="1" hangingPunct="1">
              <a:lnSpc>
                <a:spcPct val="80000"/>
              </a:lnSpc>
              <a:buClr>
                <a:srgbClr val="0C2577"/>
              </a:buClr>
              <a:buFont typeface="Arial" panose="020B0604020202020204" pitchFamily="34" charset="0"/>
              <a:buChar char="□"/>
            </a:pPr>
            <a:endParaRPr lang="en-US" altLang="en-US" sz="2400">
              <a:latin typeface="Verdana" panose="020B0604030504040204" pitchFamily="34" charset="0"/>
            </a:endParaRPr>
          </a:p>
          <a:p>
            <a:pPr eaLnBrk="1" hangingPunct="1">
              <a:lnSpc>
                <a:spcPct val="80000"/>
              </a:lnSpc>
              <a:buClr>
                <a:srgbClr val="0C2577"/>
              </a:buClr>
              <a:buFont typeface="Arial" panose="020B0604020202020204" pitchFamily="34" charset="0"/>
              <a:buChar char="□"/>
            </a:pPr>
            <a:endParaRPr lang="en-US" altLang="en-US" sz="2800">
              <a:latin typeface="Verdana" panose="020B0604030504040204" pitchFamily="34" charset="0"/>
            </a:endParaRPr>
          </a:p>
          <a:p>
            <a:pPr eaLnBrk="1" hangingPunct="1">
              <a:lnSpc>
                <a:spcPct val="80000"/>
              </a:lnSpc>
              <a:buClr>
                <a:srgbClr val="0C2577"/>
              </a:buClr>
              <a:buFontTx/>
              <a:buNone/>
            </a:pPr>
            <a:endParaRPr lang="en-US" altLang="en-US" sz="2800">
              <a:latin typeface="Verdana" panose="020B0604030504040204" pitchFamily="34" charset="0"/>
            </a:endParaRPr>
          </a:p>
        </p:txBody>
      </p:sp>
      <p:sp>
        <p:nvSpPr>
          <p:cNvPr id="43011" name="Text Box 3">
            <a:extLst>
              <a:ext uri="{FF2B5EF4-FFF2-40B4-BE49-F238E27FC236}">
                <a16:creationId xmlns:a16="http://schemas.microsoft.com/office/drawing/2014/main" id="{16BAF38C-BC0B-9749-BED4-E79A0F4A6A5A}"/>
              </a:ext>
            </a:extLst>
          </p:cNvPr>
          <p:cNvSpPr txBox="1">
            <a:spLocks noChangeArrowheads="1"/>
          </p:cNvSpPr>
          <p:nvPr/>
        </p:nvSpPr>
        <p:spPr bwMode="auto">
          <a:xfrm>
            <a:off x="611188" y="260350"/>
            <a:ext cx="8316912"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GB" altLang="en-US" sz="3600" b="1" dirty="0">
                <a:solidFill>
                  <a:schemeClr val="bg2"/>
                </a:solidFill>
                <a:latin typeface="+mj-lt"/>
                <a:ea typeface="+mj-ea"/>
                <a:cs typeface="+mj-cs"/>
              </a:rPr>
              <a:t>Encoding in HTML</a:t>
            </a:r>
            <a:endParaRPr lang="en-US" altLang="en-US" sz="3600" b="1" dirty="0">
              <a:solidFill>
                <a:schemeClr val="bg2"/>
              </a:solidFill>
              <a:latin typeface="+mj-lt"/>
              <a:ea typeface="+mj-ea"/>
              <a:cs typeface="+mj-cs"/>
            </a:endParaRPr>
          </a:p>
        </p:txBody>
      </p:sp>
      <p:sp>
        <p:nvSpPr>
          <p:cNvPr id="43012" name="TextBox 1">
            <a:extLst>
              <a:ext uri="{FF2B5EF4-FFF2-40B4-BE49-F238E27FC236}">
                <a16:creationId xmlns:a16="http://schemas.microsoft.com/office/drawing/2014/main" id="{4C4E73DD-CA45-0942-8711-4A1B4551EC4A}"/>
              </a:ext>
            </a:extLst>
          </p:cNvPr>
          <p:cNvSpPr txBox="1">
            <a:spLocks noChangeArrowheads="1"/>
          </p:cNvSpPr>
          <p:nvPr/>
        </p:nvSpPr>
        <p:spPr bwMode="auto">
          <a:xfrm>
            <a:off x="1835150" y="2133600"/>
            <a:ext cx="5183188" cy="2216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GB" altLang="en-US" sz="2400" dirty="0">
                <a:solidFill>
                  <a:schemeClr val="bg2"/>
                </a:solidFill>
                <a:latin typeface="+mn-lt"/>
                <a:cs typeface="+mn-cs"/>
              </a:rPr>
              <a:t>p</a:t>
            </a:r>
            <a:r>
              <a:rPr lang="en-GB" altLang="en-US" sz="2400" dirty="0">
                <a:latin typeface="Verdana" panose="020B0604030504040204" pitchFamily="34" charset="0"/>
              </a:rPr>
              <a:t>			</a:t>
            </a:r>
            <a:r>
              <a:rPr lang="en-GB" altLang="en-US" sz="2400" dirty="0">
                <a:solidFill>
                  <a:schemeClr val="bg2"/>
                </a:solidFill>
                <a:latin typeface="+mn-lt"/>
                <a:cs typeface="+mn-cs"/>
              </a:rPr>
              <a:t>paragraph</a:t>
            </a:r>
          </a:p>
          <a:p>
            <a:pPr eaLnBrk="1" hangingPunct="1">
              <a:spcBef>
                <a:spcPct val="0"/>
              </a:spcBef>
              <a:buFontTx/>
              <a:buNone/>
            </a:pPr>
            <a:r>
              <a:rPr lang="en-GB" altLang="en-US" sz="2400" dirty="0">
                <a:solidFill>
                  <a:schemeClr val="bg2"/>
                </a:solidFill>
                <a:latin typeface="+mn-lt"/>
                <a:cs typeface="+mn-cs"/>
              </a:rPr>
              <a:t>h1/h2/h3		heading</a:t>
            </a:r>
          </a:p>
          <a:p>
            <a:pPr eaLnBrk="1" hangingPunct="1">
              <a:spcBef>
                <a:spcPct val="0"/>
              </a:spcBef>
              <a:buFontTx/>
              <a:buNone/>
            </a:pPr>
            <a:r>
              <a:rPr lang="en-GB" altLang="en-US" sz="2400" dirty="0">
                <a:solidFill>
                  <a:schemeClr val="bg2"/>
                </a:solidFill>
                <a:latin typeface="+mn-lt"/>
                <a:cs typeface="+mn-cs"/>
              </a:rPr>
              <a:t>b			bold</a:t>
            </a:r>
          </a:p>
          <a:p>
            <a:pPr eaLnBrk="1" hangingPunct="1">
              <a:spcBef>
                <a:spcPct val="0"/>
              </a:spcBef>
              <a:buFontTx/>
              <a:buNone/>
            </a:pPr>
            <a:r>
              <a:rPr lang="en-GB" altLang="en-US" sz="2400" dirty="0" err="1">
                <a:solidFill>
                  <a:schemeClr val="bg2"/>
                </a:solidFill>
                <a:latin typeface="+mn-lt"/>
                <a:cs typeface="+mn-cs"/>
              </a:rPr>
              <a:t>i</a:t>
            </a:r>
            <a:r>
              <a:rPr lang="en-GB" altLang="en-US" sz="2400" dirty="0">
                <a:solidFill>
                  <a:schemeClr val="bg2"/>
                </a:solidFill>
                <a:latin typeface="+mn-lt"/>
                <a:cs typeface="+mn-cs"/>
              </a:rPr>
              <a:t>			italics</a:t>
            </a:r>
          </a:p>
          <a:p>
            <a:pPr eaLnBrk="1" hangingPunct="1">
              <a:spcBef>
                <a:spcPct val="0"/>
              </a:spcBef>
              <a:buFontTx/>
              <a:buNone/>
            </a:pPr>
            <a:endParaRPr lang="en-GB" altLang="en-US" sz="2400" dirty="0">
              <a:latin typeface="Verdana" panose="020B0604030504040204" pitchFamily="34" charset="0"/>
            </a:endParaRPr>
          </a:p>
          <a:p>
            <a:pPr eaLnBrk="1" hangingPunct="1">
              <a:spcBef>
                <a:spcPct val="0"/>
              </a:spcBef>
              <a:buFontTx/>
              <a:buNone/>
            </a:pPr>
            <a:endParaRPr lang="en-GB" altLang="en-US" sz="1800" dirty="0"/>
          </a:p>
        </p:txBody>
      </p:sp>
      <p:sp>
        <p:nvSpPr>
          <p:cNvPr id="43013" name="Rectangle 2">
            <a:extLst>
              <a:ext uri="{FF2B5EF4-FFF2-40B4-BE49-F238E27FC236}">
                <a16:creationId xmlns:a16="http://schemas.microsoft.com/office/drawing/2014/main" id="{A64DE327-F835-B34B-93F5-A5119D16BA7F}"/>
              </a:ext>
            </a:extLst>
          </p:cNvPr>
          <p:cNvSpPr>
            <a:spLocks noChangeArrowheads="1"/>
          </p:cNvSpPr>
          <p:nvPr/>
        </p:nvSpPr>
        <p:spPr bwMode="auto">
          <a:xfrm>
            <a:off x="775022" y="3787253"/>
            <a:ext cx="8045450" cy="4898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4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en-GB" altLang="en-US" sz="2400" dirty="0">
                <a:latin typeface="Verdana" panose="020B0604030504040204" pitchFamily="34" charset="0"/>
                <a:ea typeface="宋体" panose="02010600030101010101" pitchFamily="2" charset="-122"/>
              </a:rPr>
              <a:t> </a:t>
            </a:r>
            <a:r>
              <a:rPr lang="en-GB" altLang="en-US" sz="2400" dirty="0">
                <a:solidFill>
                  <a:schemeClr val="bg2"/>
                </a:solidFill>
                <a:latin typeface="+mn-lt"/>
                <a:cs typeface="+mn-cs"/>
              </a:rPr>
              <a:t>Text to be formatted is surrounded by an </a:t>
            </a:r>
            <a:br>
              <a:rPr lang="en-GB" altLang="en-US" sz="2400" dirty="0">
                <a:solidFill>
                  <a:schemeClr val="bg2"/>
                </a:solidFill>
                <a:latin typeface="+mn-lt"/>
                <a:cs typeface="+mn-cs"/>
              </a:rPr>
            </a:br>
            <a:r>
              <a:rPr lang="en-GB" altLang="en-US" sz="2400" dirty="0">
                <a:solidFill>
                  <a:schemeClr val="bg2"/>
                </a:solidFill>
                <a:latin typeface="+mn-lt"/>
                <a:cs typeface="+mn-cs"/>
              </a:rPr>
              <a:t>    opening and a closing tag: &lt;p&gt; and </a:t>
            </a:r>
            <a:r>
              <a:rPr lang="en-US" altLang="en-US" sz="2400" dirty="0">
                <a:solidFill>
                  <a:schemeClr val="bg2"/>
                </a:solidFill>
                <a:latin typeface="+mn-lt"/>
                <a:cs typeface="+mn-cs"/>
              </a:rPr>
              <a:t>&lt;/p&gt; </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 Example:</a:t>
            </a:r>
          </a:p>
          <a:p>
            <a:pPr eaLnBrk="1" hangingPunct="1">
              <a:lnSpc>
                <a:spcPct val="80000"/>
              </a:lnSpc>
              <a:buClr>
                <a:srgbClr val="0C2577"/>
              </a:buClr>
              <a:buFont typeface="Arial" panose="020B0604020202020204" pitchFamily="34" charset="0"/>
              <a:buChar char="□"/>
            </a:pPr>
            <a:endParaRPr lang="en-US" altLang="en-US" sz="2400" dirty="0">
              <a:latin typeface="Verdana" panose="020B0604030504040204" pitchFamily="34" charset="0"/>
            </a:endParaRPr>
          </a:p>
          <a:p>
            <a:pPr lvl="1" eaLnBrk="1" hangingPunct="1">
              <a:lnSpc>
                <a:spcPct val="80000"/>
              </a:lnSpc>
              <a:buClr>
                <a:srgbClr val="0C2577"/>
              </a:buClr>
              <a:buFontTx/>
              <a:buNone/>
            </a:pPr>
            <a:r>
              <a:rPr lang="en-US" altLang="en-US" sz="2400" b="1" dirty="0">
                <a:latin typeface="Courier New" panose="02070309020205020404" pitchFamily="49" charset="0"/>
                <a:cs typeface="Courier New" panose="02070309020205020404" pitchFamily="49" charset="0"/>
              </a:rPr>
              <a:t>&lt;b&gt;</a:t>
            </a:r>
            <a:r>
              <a:rPr lang="en-US" altLang="en-US" sz="2400" dirty="0">
                <a:latin typeface="Courier New" panose="02070309020205020404" pitchFamily="49" charset="0"/>
                <a:cs typeface="Courier New" panose="02070309020205020404" pitchFamily="49" charset="0"/>
              </a:rPr>
              <a:t>This text is shown in bold</a:t>
            </a:r>
            <a:r>
              <a:rPr lang="en-US" altLang="en-US" sz="2400" b="1" dirty="0">
                <a:latin typeface="Courier New" panose="02070309020205020404" pitchFamily="49" charset="0"/>
                <a:cs typeface="Courier New" panose="02070309020205020404" pitchFamily="49" charset="0"/>
              </a:rPr>
              <a:t>&lt;/b&gt;</a:t>
            </a:r>
          </a:p>
          <a:p>
            <a:pPr eaLnBrk="1" hangingPunct="1">
              <a:lnSpc>
                <a:spcPct val="80000"/>
              </a:lnSpc>
              <a:buClr>
                <a:srgbClr val="0C2577"/>
              </a:buClr>
              <a:buFontTx/>
              <a:buNone/>
            </a:pPr>
            <a:endParaRPr lang="en-US" altLang="en-US" sz="2400" dirty="0">
              <a:latin typeface="Courier New" panose="02070309020205020404" pitchFamily="49" charset="0"/>
              <a:cs typeface="Courier New" panose="02070309020205020404" pitchFamily="49" charset="0"/>
            </a:endParaRPr>
          </a:p>
          <a:p>
            <a:pPr eaLnBrk="1" hangingPunct="1">
              <a:lnSpc>
                <a:spcPct val="80000"/>
              </a:lnSpc>
              <a:buClr>
                <a:srgbClr val="0C2577"/>
              </a:buClr>
              <a:buFont typeface="Arial" panose="020B0604020202020204" pitchFamily="34" charset="0"/>
              <a:buChar char="□"/>
            </a:pPr>
            <a:endParaRPr lang="en-US" altLang="en-US" sz="24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endParaRPr lang="en-US" altLang="en-US" sz="2400" dirty="0">
              <a:latin typeface="Verdana" panose="020B0604030504040204" pitchFamily="34" charset="0"/>
            </a:endParaRPr>
          </a:p>
          <a:p>
            <a:pPr eaLnBrk="1" hangingPunct="1">
              <a:lnSpc>
                <a:spcPct val="80000"/>
              </a:lnSpc>
              <a:buClr>
                <a:srgbClr val="0C2577"/>
              </a:buClr>
              <a:buFontTx/>
              <a:buNone/>
            </a:pPr>
            <a:endParaRPr lang="en-US" altLang="en-US" sz="2400" dirty="0">
              <a:latin typeface="Verdana" panose="020B0604030504040204" pitchFamily="34" charset="0"/>
            </a:endParaRPr>
          </a:p>
        </p:txBody>
      </p:sp>
    </p:spTree>
    <p:extLst>
      <p:ext uri="{BB962C8B-B14F-4D97-AF65-F5344CB8AC3E}">
        <p14:creationId xmlns:p14="http://schemas.microsoft.com/office/powerpoint/2010/main" val="6549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2"/>
          <p:cNvSpPr>
            <a:spLocks noChangeArrowheads="1"/>
          </p:cNvSpPr>
          <p:nvPr/>
        </p:nvSpPr>
        <p:spPr bwMode="auto">
          <a:xfrm>
            <a:off x="1143896" y="924424"/>
            <a:ext cx="3688892" cy="25889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charset="0"/>
                <a:ea typeface="Arial" charset="0"/>
                <a:cs typeface="Arial" charset="0"/>
              </a:defRPr>
            </a:lvl1pPr>
            <a:lvl2pPr>
              <a:spcBef>
                <a:spcPct val="20000"/>
              </a:spcBef>
              <a:buChar char="–"/>
              <a:defRPr sz="2800">
                <a:solidFill>
                  <a:schemeClr val="tx1"/>
                </a:solidFill>
                <a:latin typeface="Arial" charset="0"/>
                <a:ea typeface="Arial" charset="0"/>
                <a:cs typeface="Arial" charset="0"/>
              </a:defRPr>
            </a:lvl2pPr>
            <a:lvl3pPr marL="1143000" indent="-228600">
              <a:spcBef>
                <a:spcPct val="20000"/>
              </a:spcBef>
              <a:buChar char="•"/>
              <a:defRPr sz="2400">
                <a:solidFill>
                  <a:schemeClr val="tx1"/>
                </a:solidFill>
                <a:latin typeface="Arial" charset="0"/>
                <a:ea typeface="Arial" charset="0"/>
                <a:cs typeface="Arial" charset="0"/>
              </a:defRPr>
            </a:lvl3pPr>
            <a:lvl4pPr marL="1600200" indent="-228600">
              <a:spcBef>
                <a:spcPct val="20000"/>
              </a:spcBef>
              <a:buChar char="–"/>
              <a:defRPr sz="2000">
                <a:solidFill>
                  <a:schemeClr val="tx1"/>
                </a:solidFill>
                <a:latin typeface="Arial" charset="0"/>
                <a:ea typeface="Arial" charset="0"/>
                <a:cs typeface="Arial" charset="0"/>
              </a:defRPr>
            </a:lvl4pPr>
            <a:lvl5pPr marL="2057400" indent="-228600">
              <a:spcBef>
                <a:spcPct val="20000"/>
              </a:spcBef>
              <a:buChar char="»"/>
              <a:defRPr sz="2000">
                <a:solidFill>
                  <a:schemeClr val="tx1"/>
                </a:solidFill>
                <a:latin typeface="Arial" charset="0"/>
                <a:ea typeface="Arial" charset="0"/>
                <a:cs typeface="Arial" charset="0"/>
              </a:defRPr>
            </a:lvl5pPr>
            <a:lvl6pPr marL="2514600" indent="-228600" eaLnBrk="0" fontAlgn="base" hangingPunct="0">
              <a:spcBef>
                <a:spcPct val="20000"/>
              </a:spcBef>
              <a:spcAft>
                <a:spcPct val="0"/>
              </a:spcAft>
              <a:buChar char="»"/>
              <a:defRPr sz="2000">
                <a:solidFill>
                  <a:schemeClr val="tx1"/>
                </a:solidFill>
                <a:latin typeface="Arial" charset="0"/>
                <a:ea typeface="Arial" charset="0"/>
                <a:cs typeface="Arial" charset="0"/>
              </a:defRPr>
            </a:lvl6pPr>
            <a:lvl7pPr marL="2971800" indent="-228600" eaLnBrk="0" fontAlgn="base" hangingPunct="0">
              <a:spcBef>
                <a:spcPct val="20000"/>
              </a:spcBef>
              <a:spcAft>
                <a:spcPct val="0"/>
              </a:spcAft>
              <a:buChar char="»"/>
              <a:defRPr sz="2000">
                <a:solidFill>
                  <a:schemeClr val="tx1"/>
                </a:solidFill>
                <a:latin typeface="Arial" charset="0"/>
                <a:ea typeface="Arial" charset="0"/>
                <a:cs typeface="Arial" charset="0"/>
              </a:defRPr>
            </a:lvl7pPr>
            <a:lvl8pPr marL="3429000" indent="-228600" eaLnBrk="0" fontAlgn="base" hangingPunct="0">
              <a:spcBef>
                <a:spcPct val="20000"/>
              </a:spcBef>
              <a:spcAft>
                <a:spcPct val="0"/>
              </a:spcAft>
              <a:buChar char="»"/>
              <a:defRPr sz="2000">
                <a:solidFill>
                  <a:schemeClr val="tx1"/>
                </a:solidFill>
                <a:latin typeface="Arial" charset="0"/>
                <a:ea typeface="Arial" charset="0"/>
                <a:cs typeface="Arial" charset="0"/>
              </a:defRPr>
            </a:lvl8pPr>
            <a:lvl9pPr marL="3886200" indent="-228600" eaLnBrk="0" fontAlgn="base" hangingPunct="0">
              <a:spcBef>
                <a:spcPct val="20000"/>
              </a:spcBef>
              <a:spcAft>
                <a:spcPct val="0"/>
              </a:spcAft>
              <a:buChar char="»"/>
              <a:defRPr sz="2000">
                <a:solidFill>
                  <a:schemeClr val="tx1"/>
                </a:solidFill>
                <a:latin typeface="Arial" charset="0"/>
                <a:ea typeface="Arial" charset="0"/>
                <a:cs typeface="Arial" charset="0"/>
              </a:defRPr>
            </a:lvl9pPr>
          </a:lstStyle>
          <a:p>
            <a:pPr>
              <a:lnSpc>
                <a:spcPct val="80000"/>
              </a:lnSpc>
              <a:buClr>
                <a:srgbClr val="0C2577"/>
              </a:buClr>
              <a:buFont typeface="Arial" charset="0"/>
              <a:buChar char="□"/>
            </a:pPr>
            <a:endParaRPr lang="en-GB" altLang="nl-NL" sz="2000" b="1" dirty="0">
              <a:solidFill>
                <a:schemeClr val="bg2"/>
              </a:solidFill>
              <a:latin typeface="+mn-lt"/>
              <a:ea typeface="+mn-ea"/>
              <a:cs typeface="+mn-cs"/>
            </a:endParaRPr>
          </a:p>
          <a:p>
            <a:pPr>
              <a:lnSpc>
                <a:spcPct val="80000"/>
              </a:lnSpc>
              <a:buClr>
                <a:srgbClr val="0C2577"/>
              </a:buClr>
              <a:buFont typeface="Arial" panose="020B0604020202020204" pitchFamily="34" charset="0"/>
              <a:buChar char="□"/>
            </a:pPr>
            <a:r>
              <a:rPr lang="en-GB" altLang="nl-NL" sz="2400" dirty="0" err="1">
                <a:solidFill>
                  <a:schemeClr val="bg2"/>
                </a:solidFill>
                <a:latin typeface="+mn-lt"/>
                <a:ea typeface="+mn-ea"/>
                <a:cs typeface="+mn-cs"/>
              </a:rPr>
              <a:t>Delpher</a:t>
            </a:r>
            <a:r>
              <a:rPr lang="en-GB" altLang="nl-NL" sz="2400" dirty="0">
                <a:solidFill>
                  <a:schemeClr val="bg2"/>
                </a:solidFill>
                <a:latin typeface="+mn-lt"/>
                <a:ea typeface="+mn-ea"/>
                <a:cs typeface="+mn-cs"/>
              </a:rPr>
              <a:t>: 90,000 books; 1 million newspapers</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DBNL: ca. 4,000 books</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Project Gutenberg: ca. 55,000 texts </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Google Books: ca. 40 million titles</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EEBO and ECCO: 100</a:t>
            </a:r>
            <a:r>
              <a:rPr lang="en-GB" altLang="en-US" sz="2400" dirty="0">
                <a:solidFill>
                  <a:schemeClr val="bg2"/>
                </a:solidFill>
                <a:latin typeface="+mn-lt"/>
                <a:ea typeface="+mn-ea"/>
                <a:cs typeface="+mn-cs"/>
              </a:rPr>
              <a:t>,000 titles</a:t>
            </a:r>
          </a:p>
          <a:p>
            <a:pPr>
              <a:lnSpc>
                <a:spcPct val="80000"/>
              </a:lnSpc>
              <a:buClr>
                <a:srgbClr val="0C2577"/>
              </a:buClr>
              <a:buFont typeface="Arial" panose="020B0604020202020204" pitchFamily="34" charset="0"/>
              <a:buChar char="□"/>
            </a:pPr>
            <a:r>
              <a:rPr lang="en-GB" altLang="en-US" sz="2400" dirty="0">
                <a:solidFill>
                  <a:schemeClr val="bg2"/>
                </a:solidFill>
                <a:latin typeface="+mn-lt"/>
                <a:ea typeface="+mn-ea"/>
                <a:cs typeface="+mn-cs"/>
              </a:rPr>
              <a:t>Text Creation Partnership: Phase 1 has ca. 20,000 fully encoded texts</a:t>
            </a:r>
          </a:p>
          <a:p>
            <a:pPr>
              <a:lnSpc>
                <a:spcPct val="80000"/>
              </a:lnSpc>
              <a:buClr>
                <a:srgbClr val="0C2577"/>
              </a:buClr>
              <a:buFont typeface="Arial" charset="0"/>
              <a:buChar char="□"/>
            </a:pPr>
            <a:endParaRPr lang="nl-NL" sz="2000" dirty="0">
              <a:solidFill>
                <a:schemeClr val="bg2"/>
              </a:solidFill>
              <a:latin typeface="+mn-lt"/>
              <a:ea typeface="+mn-ea"/>
              <a:cs typeface="+mn-cs"/>
            </a:endParaRPr>
          </a:p>
          <a:p>
            <a:pPr>
              <a:lnSpc>
                <a:spcPct val="80000"/>
              </a:lnSpc>
              <a:buClr>
                <a:srgbClr val="0C2577"/>
              </a:buClr>
              <a:buFont typeface="Arial" charset="0"/>
              <a:buChar char="□"/>
            </a:pPr>
            <a:endParaRPr lang="en-GB" altLang="nl-NL" sz="2000" dirty="0">
              <a:solidFill>
                <a:schemeClr val="bg2"/>
              </a:solidFill>
              <a:latin typeface="+mn-lt"/>
              <a:ea typeface="+mn-ea"/>
              <a:cs typeface="+mn-cs"/>
            </a:endParaRPr>
          </a:p>
          <a:p>
            <a:pPr eaLnBrk="1" hangingPunct="1">
              <a:lnSpc>
                <a:spcPct val="80000"/>
              </a:lnSpc>
              <a:buClr>
                <a:srgbClr val="0C2577"/>
              </a:buClr>
              <a:buFont typeface="Arial" charset="0"/>
              <a:buChar char="□"/>
            </a:pPr>
            <a:endParaRPr lang="en-GB" altLang="nl-NL" sz="2400" dirty="0">
              <a:latin typeface="Verdana" charset="0"/>
            </a:endParaRPr>
          </a:p>
          <a:p>
            <a:pPr eaLnBrk="1" hangingPunct="1">
              <a:lnSpc>
                <a:spcPct val="80000"/>
              </a:lnSpc>
              <a:buClr>
                <a:srgbClr val="0C2577"/>
              </a:buClr>
              <a:buFontTx/>
              <a:buNone/>
            </a:pPr>
            <a:endParaRPr lang="en-US" altLang="nl-NL" sz="2400" dirty="0">
              <a:latin typeface="Verdana" charset="0"/>
            </a:endParaRPr>
          </a:p>
          <a:p>
            <a:pPr eaLnBrk="1" hangingPunct="1">
              <a:lnSpc>
                <a:spcPct val="80000"/>
              </a:lnSpc>
              <a:buClr>
                <a:srgbClr val="0C2577"/>
              </a:buClr>
              <a:buFont typeface="Arial" charset="0"/>
              <a:buChar char="□"/>
            </a:pPr>
            <a:endParaRPr lang="en-GB" altLang="nl-NL" sz="2400" dirty="0">
              <a:latin typeface="Verdana" charset="0"/>
            </a:endParaRPr>
          </a:p>
          <a:p>
            <a:pPr lvl="1" eaLnBrk="1" hangingPunct="1">
              <a:lnSpc>
                <a:spcPct val="80000"/>
              </a:lnSpc>
              <a:buClr>
                <a:srgbClr val="0C2577"/>
              </a:buClr>
              <a:buFont typeface="Arial" charset="0"/>
              <a:buNone/>
            </a:pPr>
            <a:endParaRPr lang="en-GB" altLang="nl-NL" sz="2400" dirty="0">
              <a:latin typeface="Verdana" charset="0"/>
            </a:endParaRPr>
          </a:p>
          <a:p>
            <a:pPr eaLnBrk="1" hangingPunct="1">
              <a:lnSpc>
                <a:spcPct val="80000"/>
              </a:lnSpc>
              <a:buClr>
                <a:srgbClr val="0C2577"/>
              </a:buClr>
              <a:buFontTx/>
              <a:buNone/>
            </a:pPr>
            <a:endParaRPr lang="en-GB" altLang="nl-NL" sz="2400" dirty="0">
              <a:latin typeface="Verdana" charset="0"/>
            </a:endParaRPr>
          </a:p>
          <a:p>
            <a:pPr eaLnBrk="1" hangingPunct="1">
              <a:spcBef>
                <a:spcPct val="0"/>
              </a:spcBef>
            </a:pPr>
            <a:endParaRPr lang="en-GB" altLang="nl-NL" sz="2400" dirty="0">
              <a:latin typeface="Verdana" charset="0"/>
            </a:endParaRPr>
          </a:p>
          <a:p>
            <a:pPr eaLnBrk="1" hangingPunct="1"/>
            <a:endParaRPr lang="nl-NL" altLang="nl-NL" sz="2400" dirty="0">
              <a:latin typeface="Verdana" charset="0"/>
            </a:endParaRPr>
          </a:p>
          <a:p>
            <a:pPr eaLnBrk="1" hangingPunct="1"/>
            <a:endParaRPr lang="en-GB" altLang="nl-NL" sz="2400" dirty="0">
              <a:solidFill>
                <a:schemeClr val="tx2"/>
              </a:solidFill>
            </a:endParaRPr>
          </a:p>
          <a:p>
            <a:pPr eaLnBrk="1" hangingPunct="1">
              <a:lnSpc>
                <a:spcPct val="80000"/>
              </a:lnSpc>
              <a:buClr>
                <a:srgbClr val="0C2577"/>
              </a:buClr>
              <a:buFontTx/>
              <a:buNone/>
            </a:pPr>
            <a:endParaRPr lang="en-US" altLang="nl-NL" sz="2400" dirty="0">
              <a:solidFill>
                <a:srgbClr val="0C2577"/>
              </a:solidFill>
              <a:latin typeface="Verdana" charset="0"/>
            </a:endParaRPr>
          </a:p>
          <a:p>
            <a:pPr eaLnBrk="1" hangingPunct="1">
              <a:lnSpc>
                <a:spcPct val="80000"/>
              </a:lnSpc>
              <a:buClr>
                <a:srgbClr val="0C2577"/>
              </a:buClr>
              <a:buFontTx/>
              <a:buNone/>
            </a:pPr>
            <a:endParaRPr lang="en-US" altLang="nl-NL" sz="2400" dirty="0">
              <a:latin typeface="Verdana" charset="0"/>
            </a:endParaRPr>
          </a:p>
        </p:txBody>
      </p:sp>
      <p:pic>
        <p:nvPicPr>
          <p:cNvPr id="8" name="Picture 5" descr="Image result for project gutenberg">
            <a:extLst>
              <a:ext uri="{FF2B5EF4-FFF2-40B4-BE49-F238E27FC236}">
                <a16:creationId xmlns:a16="http://schemas.microsoft.com/office/drawing/2014/main" id="{813858C7-6DC7-BD4F-B472-5556ED81D0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08304" y="1534914"/>
            <a:ext cx="1175123" cy="11740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1" descr="http://www.npogeschiedenis.nl/.imaging/stk/geschiedenis/zoom/media/geschiedenis/Delpher-logo/original/Delpher%20logo.jpg">
            <a:extLst>
              <a:ext uri="{FF2B5EF4-FFF2-40B4-BE49-F238E27FC236}">
                <a16:creationId xmlns:a16="http://schemas.microsoft.com/office/drawing/2014/main" id="{0C7414C0-F33A-CA45-B678-2E0C93C1F93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21605" y="4092922"/>
            <a:ext cx="2113322" cy="6648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5" descr="http://eebo.chadwyck.com/images/eebo_logo_lrg.gif">
            <a:extLst>
              <a:ext uri="{FF2B5EF4-FFF2-40B4-BE49-F238E27FC236}">
                <a16:creationId xmlns:a16="http://schemas.microsoft.com/office/drawing/2014/main" id="{23E61BC9-2B88-824F-A079-A068317C44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08104" y="2276872"/>
            <a:ext cx="1611292" cy="5257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2">
            <a:extLst>
              <a:ext uri="{FF2B5EF4-FFF2-40B4-BE49-F238E27FC236}">
                <a16:creationId xmlns:a16="http://schemas.microsoft.com/office/drawing/2014/main" id="{5BC74F53-530D-434A-977D-7B15BC37ECC7}"/>
              </a:ext>
            </a:extLst>
          </p:cNvPr>
          <p:cNvPicPr>
            <a:picLocks noChangeAspect="1"/>
          </p:cNvPicPr>
          <p:nvPr/>
        </p:nvPicPr>
        <p:blipFill>
          <a:blip r:embed="rId5"/>
          <a:stretch>
            <a:fillRect/>
          </a:stretch>
        </p:blipFill>
        <p:spPr>
          <a:xfrm>
            <a:off x="7308304" y="3339936"/>
            <a:ext cx="1316563" cy="877708"/>
          </a:xfrm>
          <a:prstGeom prst="rect">
            <a:avLst/>
          </a:prstGeom>
        </p:spPr>
      </p:pic>
      <p:pic>
        <p:nvPicPr>
          <p:cNvPr id="14" name="Picture 13" descr="https://www.google.com/intl/en/images/logos/books_logo_lg.png">
            <a:extLst>
              <a:ext uri="{FF2B5EF4-FFF2-40B4-BE49-F238E27FC236}">
                <a16:creationId xmlns:a16="http://schemas.microsoft.com/office/drawing/2014/main" id="{8DED0159-03BD-F14E-8EB1-119F00D50F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35633" y="3097672"/>
            <a:ext cx="2084927" cy="831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0" descr="http://www.theancestorhunt.com/uploads/1/2/9/1/12914878/483301.jpg">
            <a:extLst>
              <a:ext uri="{FF2B5EF4-FFF2-40B4-BE49-F238E27FC236}">
                <a16:creationId xmlns:a16="http://schemas.microsoft.com/office/drawing/2014/main" id="{4CE77F87-A576-7346-9C18-5EF57AC1E37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532998" y="4929762"/>
            <a:ext cx="1680138" cy="633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45556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2">
            <a:extLst>
              <a:ext uri="{FF2B5EF4-FFF2-40B4-BE49-F238E27FC236}">
                <a16:creationId xmlns:a16="http://schemas.microsoft.com/office/drawing/2014/main" id="{0498D176-BDC1-8C4D-9CB6-81FFEF7D829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788024" y="4017293"/>
            <a:ext cx="3341762" cy="159466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5" name="Rectangle 2">
            <a:extLst>
              <a:ext uri="{FF2B5EF4-FFF2-40B4-BE49-F238E27FC236}">
                <a16:creationId xmlns:a16="http://schemas.microsoft.com/office/drawing/2014/main" id="{96FA2ACE-252E-B744-851B-7BB3F4D8A36E}"/>
              </a:ext>
            </a:extLst>
          </p:cNvPr>
          <p:cNvSpPr>
            <a:spLocks noChangeArrowheads="1"/>
          </p:cNvSpPr>
          <p:nvPr/>
        </p:nvSpPr>
        <p:spPr bwMode="auto">
          <a:xfrm>
            <a:off x="899592" y="1330119"/>
            <a:ext cx="3083800" cy="25889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charset="0"/>
                <a:ea typeface="Arial" charset="0"/>
                <a:cs typeface="Arial" charset="0"/>
              </a:defRPr>
            </a:lvl1pPr>
            <a:lvl2pPr>
              <a:spcBef>
                <a:spcPct val="20000"/>
              </a:spcBef>
              <a:buChar char="–"/>
              <a:defRPr sz="2800">
                <a:solidFill>
                  <a:schemeClr val="tx1"/>
                </a:solidFill>
                <a:latin typeface="Arial" charset="0"/>
                <a:ea typeface="Arial" charset="0"/>
                <a:cs typeface="Arial" charset="0"/>
              </a:defRPr>
            </a:lvl2pPr>
            <a:lvl3pPr marL="1143000" indent="-228600">
              <a:spcBef>
                <a:spcPct val="20000"/>
              </a:spcBef>
              <a:buChar char="•"/>
              <a:defRPr sz="2400">
                <a:solidFill>
                  <a:schemeClr val="tx1"/>
                </a:solidFill>
                <a:latin typeface="Arial" charset="0"/>
                <a:ea typeface="Arial" charset="0"/>
                <a:cs typeface="Arial" charset="0"/>
              </a:defRPr>
            </a:lvl3pPr>
            <a:lvl4pPr marL="1600200" indent="-228600">
              <a:spcBef>
                <a:spcPct val="20000"/>
              </a:spcBef>
              <a:buChar char="–"/>
              <a:defRPr sz="2000">
                <a:solidFill>
                  <a:schemeClr val="tx1"/>
                </a:solidFill>
                <a:latin typeface="Arial" charset="0"/>
                <a:ea typeface="Arial" charset="0"/>
                <a:cs typeface="Arial" charset="0"/>
              </a:defRPr>
            </a:lvl4pPr>
            <a:lvl5pPr marL="2057400" indent="-228600">
              <a:spcBef>
                <a:spcPct val="20000"/>
              </a:spcBef>
              <a:buChar char="»"/>
              <a:defRPr sz="2000">
                <a:solidFill>
                  <a:schemeClr val="tx1"/>
                </a:solidFill>
                <a:latin typeface="Arial" charset="0"/>
                <a:ea typeface="Arial" charset="0"/>
                <a:cs typeface="Arial" charset="0"/>
              </a:defRPr>
            </a:lvl5pPr>
            <a:lvl6pPr marL="2514600" indent="-228600" eaLnBrk="0" fontAlgn="base" hangingPunct="0">
              <a:spcBef>
                <a:spcPct val="20000"/>
              </a:spcBef>
              <a:spcAft>
                <a:spcPct val="0"/>
              </a:spcAft>
              <a:buChar char="»"/>
              <a:defRPr sz="2000">
                <a:solidFill>
                  <a:schemeClr val="tx1"/>
                </a:solidFill>
                <a:latin typeface="Arial" charset="0"/>
                <a:ea typeface="Arial" charset="0"/>
                <a:cs typeface="Arial" charset="0"/>
              </a:defRPr>
            </a:lvl6pPr>
            <a:lvl7pPr marL="2971800" indent="-228600" eaLnBrk="0" fontAlgn="base" hangingPunct="0">
              <a:spcBef>
                <a:spcPct val="20000"/>
              </a:spcBef>
              <a:spcAft>
                <a:spcPct val="0"/>
              </a:spcAft>
              <a:buChar char="»"/>
              <a:defRPr sz="2000">
                <a:solidFill>
                  <a:schemeClr val="tx1"/>
                </a:solidFill>
                <a:latin typeface="Arial" charset="0"/>
                <a:ea typeface="Arial" charset="0"/>
                <a:cs typeface="Arial" charset="0"/>
              </a:defRPr>
            </a:lvl7pPr>
            <a:lvl8pPr marL="3429000" indent="-228600" eaLnBrk="0" fontAlgn="base" hangingPunct="0">
              <a:spcBef>
                <a:spcPct val="20000"/>
              </a:spcBef>
              <a:spcAft>
                <a:spcPct val="0"/>
              </a:spcAft>
              <a:buChar char="»"/>
              <a:defRPr sz="2000">
                <a:solidFill>
                  <a:schemeClr val="tx1"/>
                </a:solidFill>
                <a:latin typeface="Arial" charset="0"/>
                <a:ea typeface="Arial" charset="0"/>
                <a:cs typeface="Arial" charset="0"/>
              </a:defRPr>
            </a:lvl8pPr>
            <a:lvl9pPr marL="3886200" indent="-228600" eaLnBrk="0" fontAlgn="base" hangingPunct="0">
              <a:spcBef>
                <a:spcPct val="20000"/>
              </a:spcBef>
              <a:spcAft>
                <a:spcPct val="0"/>
              </a:spcAft>
              <a:buChar char="»"/>
              <a:defRPr sz="2000">
                <a:solidFill>
                  <a:schemeClr val="tx1"/>
                </a:solidFill>
                <a:latin typeface="Arial" charset="0"/>
                <a:ea typeface="Arial" charset="0"/>
                <a:cs typeface="Arial" charset="0"/>
              </a:defRPr>
            </a:lvl9pPr>
          </a:lstStyle>
          <a:p>
            <a:pPr>
              <a:lnSpc>
                <a:spcPct val="80000"/>
              </a:lnSpc>
              <a:buClr>
                <a:srgbClr val="0C2577"/>
              </a:buClr>
              <a:buFont typeface="Arial" charset="0"/>
              <a:buChar char="□"/>
            </a:pPr>
            <a:endParaRPr lang="en-GB" altLang="nl-NL" sz="2000" b="1" dirty="0">
              <a:solidFill>
                <a:schemeClr val="bg2"/>
              </a:solidFill>
              <a:latin typeface="+mn-lt"/>
              <a:ea typeface="+mn-ea"/>
              <a:cs typeface="+mn-cs"/>
            </a:endParaRP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CORE: 134 </a:t>
            </a:r>
            <a:r>
              <a:rPr lang="en-GB" altLang="nl-NL" sz="2400" dirty="0" err="1">
                <a:solidFill>
                  <a:schemeClr val="bg2"/>
                </a:solidFill>
                <a:latin typeface="+mn-lt"/>
                <a:ea typeface="+mn-ea"/>
                <a:cs typeface="+mn-cs"/>
              </a:rPr>
              <a:t>mln</a:t>
            </a:r>
            <a:r>
              <a:rPr lang="en-GB" altLang="nl-NL" sz="2400" dirty="0">
                <a:solidFill>
                  <a:schemeClr val="bg2"/>
                </a:solidFill>
                <a:latin typeface="+mn-lt"/>
                <a:ea typeface="+mn-ea"/>
                <a:cs typeface="+mn-cs"/>
              </a:rPr>
              <a:t> articles</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BASE: 120 </a:t>
            </a:r>
            <a:r>
              <a:rPr lang="en-GB" altLang="nl-NL" sz="2400" dirty="0" err="1">
                <a:solidFill>
                  <a:schemeClr val="bg2"/>
                </a:solidFill>
                <a:latin typeface="+mn-lt"/>
                <a:ea typeface="+mn-ea"/>
                <a:cs typeface="+mn-cs"/>
              </a:rPr>
              <a:t>mln</a:t>
            </a:r>
            <a:r>
              <a:rPr lang="en-GB" altLang="nl-NL" sz="2400" dirty="0">
                <a:solidFill>
                  <a:schemeClr val="bg2"/>
                </a:solidFill>
                <a:latin typeface="+mn-lt"/>
                <a:ea typeface="+mn-ea"/>
                <a:cs typeface="+mn-cs"/>
              </a:rPr>
              <a:t> articles</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Project Gutenberg: ca. 55,000 texts </a:t>
            </a:r>
          </a:p>
          <a:p>
            <a:pPr>
              <a:lnSpc>
                <a:spcPct val="80000"/>
              </a:lnSpc>
              <a:buClr>
                <a:srgbClr val="0C2577"/>
              </a:buClr>
              <a:buFont typeface="Arial" panose="020B0604020202020204" pitchFamily="34" charset="0"/>
              <a:buChar char="□"/>
            </a:pPr>
            <a:r>
              <a:rPr lang="en-GB" altLang="nl-NL" sz="2400" dirty="0">
                <a:solidFill>
                  <a:schemeClr val="bg2"/>
                </a:solidFill>
                <a:latin typeface="+mn-lt"/>
                <a:ea typeface="+mn-ea"/>
                <a:cs typeface="+mn-cs"/>
              </a:rPr>
              <a:t>Elsevier: Access to 5 </a:t>
            </a:r>
            <a:r>
              <a:rPr lang="en-GB" altLang="nl-NL" sz="2400" dirty="0" err="1">
                <a:solidFill>
                  <a:schemeClr val="bg2"/>
                </a:solidFill>
                <a:latin typeface="+mn-lt"/>
                <a:ea typeface="+mn-ea"/>
                <a:cs typeface="+mn-cs"/>
              </a:rPr>
              <a:t>mln</a:t>
            </a:r>
            <a:r>
              <a:rPr lang="en-GB" altLang="nl-NL" sz="2400" dirty="0">
                <a:solidFill>
                  <a:schemeClr val="bg2"/>
                </a:solidFill>
                <a:latin typeface="+mn-lt"/>
                <a:ea typeface="+mn-ea"/>
                <a:cs typeface="+mn-cs"/>
              </a:rPr>
              <a:t> articles via API</a:t>
            </a:r>
          </a:p>
          <a:p>
            <a:pPr>
              <a:lnSpc>
                <a:spcPct val="80000"/>
              </a:lnSpc>
              <a:buClr>
                <a:srgbClr val="0C2577"/>
              </a:buClr>
              <a:buFont typeface="Arial" panose="020B0604020202020204" pitchFamily="34" charset="0"/>
              <a:buChar char="□"/>
            </a:pPr>
            <a:r>
              <a:rPr lang="en-GB" altLang="en-US" sz="2400" dirty="0">
                <a:solidFill>
                  <a:schemeClr val="bg2"/>
                </a:solidFill>
                <a:latin typeface="+mn-lt"/>
                <a:ea typeface="+mn-ea"/>
                <a:cs typeface="+mn-cs"/>
              </a:rPr>
              <a:t>Sci-hub: Ca. 70 </a:t>
            </a:r>
            <a:r>
              <a:rPr lang="en-GB" altLang="en-US" sz="2400" dirty="0" err="1">
                <a:solidFill>
                  <a:schemeClr val="bg2"/>
                </a:solidFill>
                <a:latin typeface="+mn-lt"/>
                <a:ea typeface="+mn-ea"/>
                <a:cs typeface="+mn-cs"/>
              </a:rPr>
              <a:t>mln</a:t>
            </a:r>
            <a:r>
              <a:rPr lang="en-GB" altLang="en-US" sz="2400" dirty="0">
                <a:solidFill>
                  <a:schemeClr val="bg2"/>
                </a:solidFill>
                <a:latin typeface="+mn-lt"/>
                <a:ea typeface="+mn-ea"/>
                <a:cs typeface="+mn-cs"/>
              </a:rPr>
              <a:t> articles</a:t>
            </a:r>
          </a:p>
          <a:p>
            <a:pPr>
              <a:lnSpc>
                <a:spcPct val="80000"/>
              </a:lnSpc>
              <a:buClr>
                <a:srgbClr val="0C2577"/>
              </a:buClr>
              <a:buFont typeface="Arial" charset="0"/>
              <a:buChar char="□"/>
            </a:pPr>
            <a:endParaRPr lang="nl-NL" sz="2000" dirty="0">
              <a:solidFill>
                <a:schemeClr val="bg2"/>
              </a:solidFill>
              <a:latin typeface="+mn-lt"/>
              <a:ea typeface="+mn-ea"/>
              <a:cs typeface="+mn-cs"/>
            </a:endParaRPr>
          </a:p>
          <a:p>
            <a:pPr>
              <a:lnSpc>
                <a:spcPct val="80000"/>
              </a:lnSpc>
              <a:buClr>
                <a:srgbClr val="0C2577"/>
              </a:buClr>
              <a:buFont typeface="Arial" charset="0"/>
              <a:buChar char="□"/>
            </a:pPr>
            <a:endParaRPr lang="en-GB" altLang="nl-NL" sz="2000" dirty="0">
              <a:solidFill>
                <a:schemeClr val="bg2"/>
              </a:solidFill>
              <a:latin typeface="+mn-lt"/>
              <a:ea typeface="+mn-ea"/>
              <a:cs typeface="+mn-cs"/>
            </a:endParaRPr>
          </a:p>
          <a:p>
            <a:pPr eaLnBrk="1" hangingPunct="1">
              <a:lnSpc>
                <a:spcPct val="80000"/>
              </a:lnSpc>
              <a:buClr>
                <a:srgbClr val="0C2577"/>
              </a:buClr>
              <a:buFont typeface="Arial" charset="0"/>
              <a:buChar char="□"/>
            </a:pPr>
            <a:endParaRPr lang="en-GB" altLang="nl-NL" sz="2400" dirty="0">
              <a:latin typeface="Verdana" charset="0"/>
            </a:endParaRPr>
          </a:p>
          <a:p>
            <a:pPr eaLnBrk="1" hangingPunct="1">
              <a:lnSpc>
                <a:spcPct val="80000"/>
              </a:lnSpc>
              <a:buClr>
                <a:srgbClr val="0C2577"/>
              </a:buClr>
              <a:buFontTx/>
              <a:buNone/>
            </a:pPr>
            <a:endParaRPr lang="en-US" altLang="nl-NL" sz="2400" dirty="0">
              <a:latin typeface="Verdana" charset="0"/>
            </a:endParaRPr>
          </a:p>
          <a:p>
            <a:pPr eaLnBrk="1" hangingPunct="1">
              <a:lnSpc>
                <a:spcPct val="80000"/>
              </a:lnSpc>
              <a:buClr>
                <a:srgbClr val="0C2577"/>
              </a:buClr>
              <a:buFont typeface="Arial" charset="0"/>
              <a:buChar char="□"/>
            </a:pPr>
            <a:endParaRPr lang="en-GB" altLang="nl-NL" sz="2400" dirty="0">
              <a:latin typeface="Verdana" charset="0"/>
            </a:endParaRPr>
          </a:p>
          <a:p>
            <a:pPr lvl="1" eaLnBrk="1" hangingPunct="1">
              <a:lnSpc>
                <a:spcPct val="80000"/>
              </a:lnSpc>
              <a:buClr>
                <a:srgbClr val="0C2577"/>
              </a:buClr>
              <a:buFont typeface="Arial" charset="0"/>
              <a:buNone/>
            </a:pPr>
            <a:endParaRPr lang="en-GB" altLang="nl-NL" sz="2400" dirty="0">
              <a:latin typeface="Verdana" charset="0"/>
            </a:endParaRPr>
          </a:p>
          <a:p>
            <a:pPr eaLnBrk="1" hangingPunct="1">
              <a:lnSpc>
                <a:spcPct val="80000"/>
              </a:lnSpc>
              <a:buClr>
                <a:srgbClr val="0C2577"/>
              </a:buClr>
              <a:buFontTx/>
              <a:buNone/>
            </a:pPr>
            <a:endParaRPr lang="en-GB" altLang="nl-NL" sz="2400" dirty="0">
              <a:latin typeface="Verdana" charset="0"/>
            </a:endParaRPr>
          </a:p>
          <a:p>
            <a:pPr eaLnBrk="1" hangingPunct="1">
              <a:spcBef>
                <a:spcPct val="0"/>
              </a:spcBef>
            </a:pPr>
            <a:endParaRPr lang="en-GB" altLang="nl-NL" sz="2400" dirty="0">
              <a:latin typeface="Verdana" charset="0"/>
            </a:endParaRPr>
          </a:p>
          <a:p>
            <a:pPr eaLnBrk="1" hangingPunct="1"/>
            <a:endParaRPr lang="nl-NL" altLang="nl-NL" sz="2400" dirty="0">
              <a:latin typeface="Verdana" charset="0"/>
            </a:endParaRPr>
          </a:p>
          <a:p>
            <a:pPr eaLnBrk="1" hangingPunct="1"/>
            <a:endParaRPr lang="en-GB" altLang="nl-NL" sz="2400" dirty="0">
              <a:solidFill>
                <a:schemeClr val="tx2"/>
              </a:solidFill>
            </a:endParaRPr>
          </a:p>
          <a:p>
            <a:pPr eaLnBrk="1" hangingPunct="1">
              <a:lnSpc>
                <a:spcPct val="80000"/>
              </a:lnSpc>
              <a:buClr>
                <a:srgbClr val="0C2577"/>
              </a:buClr>
              <a:buFontTx/>
              <a:buNone/>
            </a:pPr>
            <a:endParaRPr lang="en-US" altLang="nl-NL" sz="2400" dirty="0">
              <a:solidFill>
                <a:srgbClr val="0C2577"/>
              </a:solidFill>
              <a:latin typeface="Verdana" charset="0"/>
            </a:endParaRPr>
          </a:p>
          <a:p>
            <a:pPr eaLnBrk="1" hangingPunct="1">
              <a:lnSpc>
                <a:spcPct val="80000"/>
              </a:lnSpc>
              <a:buClr>
                <a:srgbClr val="0C2577"/>
              </a:buClr>
              <a:buFontTx/>
              <a:buNone/>
            </a:pPr>
            <a:endParaRPr lang="en-US" altLang="nl-NL" sz="2400" dirty="0">
              <a:latin typeface="Verdana" charset="0"/>
            </a:endParaRPr>
          </a:p>
        </p:txBody>
      </p:sp>
      <p:pic>
        <p:nvPicPr>
          <p:cNvPr id="2" name="Picture 1">
            <a:extLst>
              <a:ext uri="{FF2B5EF4-FFF2-40B4-BE49-F238E27FC236}">
                <a16:creationId xmlns:a16="http://schemas.microsoft.com/office/drawing/2014/main" id="{231B0BB2-C475-8047-AA49-44C61DE7B0D5}"/>
              </a:ext>
            </a:extLst>
          </p:cNvPr>
          <p:cNvPicPr>
            <a:picLocks noChangeAspect="1"/>
          </p:cNvPicPr>
          <p:nvPr/>
        </p:nvPicPr>
        <p:blipFill>
          <a:blip r:embed="rId3"/>
          <a:stretch>
            <a:fillRect/>
          </a:stretch>
        </p:blipFill>
        <p:spPr>
          <a:xfrm>
            <a:off x="4533885" y="750887"/>
            <a:ext cx="1067283" cy="1171046"/>
          </a:xfrm>
          <a:prstGeom prst="rect">
            <a:avLst/>
          </a:prstGeom>
        </p:spPr>
      </p:pic>
      <p:pic>
        <p:nvPicPr>
          <p:cNvPr id="4" name="Picture 3">
            <a:extLst>
              <a:ext uri="{FF2B5EF4-FFF2-40B4-BE49-F238E27FC236}">
                <a16:creationId xmlns:a16="http://schemas.microsoft.com/office/drawing/2014/main" id="{DD695F61-1D19-6547-8E6B-E990FE8BB1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5775" y="1336410"/>
            <a:ext cx="2808312" cy="1123324"/>
          </a:xfrm>
          <a:prstGeom prst="rect">
            <a:avLst/>
          </a:prstGeom>
        </p:spPr>
      </p:pic>
      <p:pic>
        <p:nvPicPr>
          <p:cNvPr id="7" name="Picture 6">
            <a:extLst>
              <a:ext uri="{FF2B5EF4-FFF2-40B4-BE49-F238E27FC236}">
                <a16:creationId xmlns:a16="http://schemas.microsoft.com/office/drawing/2014/main" id="{BC591F3C-313D-7D4D-87CE-31CDF3D167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88024" y="2483595"/>
            <a:ext cx="4278124" cy="972036"/>
          </a:xfrm>
          <a:prstGeom prst="rect">
            <a:avLst/>
          </a:prstGeom>
        </p:spPr>
      </p:pic>
    </p:spTree>
    <p:extLst>
      <p:ext uri="{BB962C8B-B14F-4D97-AF65-F5344CB8AC3E}">
        <p14:creationId xmlns:p14="http://schemas.microsoft.com/office/powerpoint/2010/main" val="383303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57172967-50F9-9D47-B4D2-6C7AC5988AA8}"/>
              </a:ext>
            </a:extLst>
          </p:cNvPr>
          <p:cNvSpPr>
            <a:spLocks noChangeArrowheads="1"/>
          </p:cNvSpPr>
          <p:nvPr/>
        </p:nvSpPr>
        <p:spPr bwMode="auto">
          <a:xfrm>
            <a:off x="5724128" y="1136413"/>
            <a:ext cx="2880320"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000" dirty="0">
              <a:solidFill>
                <a:schemeClr val="bg2"/>
              </a:solidFill>
              <a:latin typeface="+mn-lt"/>
              <a:cs typeface="+mn-cs"/>
            </a:endParaRPr>
          </a:p>
          <a:p>
            <a:pPr>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Difficult to make a productive use of these data</a:t>
            </a:r>
          </a:p>
          <a:p>
            <a:pPr>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Heterogeneous materials with ambiguous and implicit information</a:t>
            </a:r>
          </a:p>
          <a:p>
            <a:pPr eaLnBrk="1" hangingPunct="1">
              <a:lnSpc>
                <a:spcPct val="80000"/>
              </a:lnSpc>
              <a:buClr>
                <a:srgbClr val="0C2577"/>
              </a:buClr>
              <a:buFont typeface="Arial" panose="020B0604020202020204" pitchFamily="34" charset="0"/>
              <a:buChar char="□"/>
            </a:pPr>
            <a:endParaRPr lang="en-GB" altLang="en-US" sz="2000" dirty="0">
              <a:solidFill>
                <a:schemeClr val="bg2"/>
              </a:solidFill>
              <a:latin typeface="+mn-lt"/>
              <a:cs typeface="+mn-cs"/>
            </a:endParaRPr>
          </a:p>
          <a:p>
            <a:pPr lvl="1" eaLnBrk="1" hangingPunct="1">
              <a:lnSpc>
                <a:spcPct val="80000"/>
              </a:lnSpc>
              <a:buClr>
                <a:srgbClr val="0C2577"/>
              </a:buClr>
              <a:buFont typeface="Arial" panose="020B0604020202020204" pitchFamily="34" charset="0"/>
              <a:buNone/>
            </a:pPr>
            <a:endParaRPr lang="en-GB" altLang="en-US" sz="2400" dirty="0">
              <a:latin typeface="Verdana" panose="020B0604030504040204" pitchFamily="34" charset="0"/>
            </a:endParaRPr>
          </a:p>
          <a:p>
            <a:pPr eaLnBrk="1" hangingPunct="1">
              <a:lnSpc>
                <a:spcPct val="80000"/>
              </a:lnSpc>
              <a:buClr>
                <a:srgbClr val="0C2577"/>
              </a:buClr>
              <a:buFontTx/>
              <a:buNone/>
            </a:pPr>
            <a:endParaRPr lang="en-GB" altLang="en-US" sz="2800" dirty="0">
              <a:latin typeface="Verdana" panose="020B0604030504040204" pitchFamily="34" charset="0"/>
            </a:endParaRPr>
          </a:p>
          <a:p>
            <a:pPr eaLnBrk="1" hangingPunct="1">
              <a:spcBef>
                <a:spcPct val="0"/>
              </a:spcBef>
              <a:buFontTx/>
              <a:buNone/>
            </a:pPr>
            <a:endParaRPr lang="en-GB" altLang="en-US" sz="2800" dirty="0">
              <a:latin typeface="Verdana" panose="020B0604030504040204" pitchFamily="34" charset="0"/>
            </a:endParaRPr>
          </a:p>
          <a:p>
            <a:pPr eaLnBrk="1" hangingPunct="1">
              <a:buFontTx/>
              <a:buNone/>
            </a:pPr>
            <a:endParaRPr lang="nl-NL" altLang="en-US" sz="2800" dirty="0">
              <a:latin typeface="Verdana" panose="020B0604030504040204" pitchFamily="34" charset="0"/>
            </a:endParaRPr>
          </a:p>
          <a:p>
            <a:pPr eaLnBrk="1" hangingPunct="1"/>
            <a:endParaRPr lang="en-GB" altLang="en-US" dirty="0">
              <a:solidFill>
                <a:schemeClr val="tx2"/>
              </a:solidFill>
            </a:endParaRPr>
          </a:p>
          <a:p>
            <a:pPr eaLnBrk="1" hangingPunct="1">
              <a:lnSpc>
                <a:spcPct val="80000"/>
              </a:lnSpc>
              <a:buClr>
                <a:srgbClr val="0C2577"/>
              </a:buClr>
              <a:buFontTx/>
              <a:buNone/>
            </a:pPr>
            <a:endParaRPr lang="en-US" altLang="en-US" sz="2800" dirty="0">
              <a:solidFill>
                <a:srgbClr val="0C2577"/>
              </a:solidFill>
              <a:latin typeface="Verdana" panose="020B0604030504040204" pitchFamily="34" charset="0"/>
            </a:endParaRPr>
          </a:p>
          <a:p>
            <a:pPr eaLnBrk="1" hangingPunct="1">
              <a:lnSpc>
                <a:spcPct val="80000"/>
              </a:lnSpc>
              <a:buClr>
                <a:srgbClr val="0C2577"/>
              </a:buClr>
              <a:buFontTx/>
              <a:buNone/>
            </a:pPr>
            <a:endParaRPr lang="en-US" altLang="en-US" sz="2800" dirty="0">
              <a:latin typeface="Verdana" panose="020B0604030504040204" pitchFamily="34" charset="0"/>
            </a:endParaRPr>
          </a:p>
        </p:txBody>
      </p:sp>
      <p:pic>
        <p:nvPicPr>
          <p:cNvPr id="20482" name="Picture 10" descr="babel-desmazierews_intro_planetes1">
            <a:extLst>
              <a:ext uri="{FF2B5EF4-FFF2-40B4-BE49-F238E27FC236}">
                <a16:creationId xmlns:a16="http://schemas.microsoft.com/office/drawing/2014/main" id="{1A402359-F66C-B241-AD81-56B2179B25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92" y="1124744"/>
            <a:ext cx="3672408" cy="37787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584831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a:extLst>
              <a:ext uri="{FF2B5EF4-FFF2-40B4-BE49-F238E27FC236}">
                <a16:creationId xmlns:a16="http://schemas.microsoft.com/office/drawing/2014/main" id="{57172967-50F9-9D47-B4D2-6C7AC5988AA8}"/>
              </a:ext>
            </a:extLst>
          </p:cNvPr>
          <p:cNvSpPr>
            <a:spLocks noChangeArrowheads="1"/>
          </p:cNvSpPr>
          <p:nvPr/>
        </p:nvSpPr>
        <p:spPr bwMode="auto">
          <a:xfrm>
            <a:off x="1331640" y="1004962"/>
            <a:ext cx="3024336"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nSpc>
                <a:spcPct val="80000"/>
              </a:lnSpc>
              <a:buClr>
                <a:srgbClr val="0C2577"/>
              </a:buClr>
              <a:buFont typeface="Arial" panose="020B0604020202020204" pitchFamily="34" charset="0"/>
              <a:buChar char="□"/>
            </a:pPr>
            <a:endParaRPr lang="en-GB" altLang="en-US" sz="2000" dirty="0">
              <a:solidFill>
                <a:schemeClr val="bg2"/>
              </a:solidFill>
            </a:endParaRPr>
          </a:p>
          <a:p>
            <a:pPr>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Distinction between technical access and intellectual access</a:t>
            </a:r>
          </a:p>
          <a:p>
            <a:pPr>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Challenge of controlling the chaos is the central theme of DMT</a:t>
            </a:r>
          </a:p>
          <a:p>
            <a:pPr lvl="1">
              <a:lnSpc>
                <a:spcPct val="80000"/>
              </a:lnSpc>
              <a:buClr>
                <a:srgbClr val="0C2577"/>
              </a:buClr>
              <a:buNone/>
            </a:pPr>
            <a:endParaRPr lang="en-GB" altLang="en-US" sz="2400" dirty="0">
              <a:latin typeface="Verdana" panose="020B0604030504040204" pitchFamily="34" charset="0"/>
            </a:endParaRPr>
          </a:p>
          <a:p>
            <a:pPr>
              <a:lnSpc>
                <a:spcPct val="80000"/>
              </a:lnSpc>
              <a:buClr>
                <a:srgbClr val="0C2577"/>
              </a:buClr>
              <a:buFont typeface="Arial" panose="020B0604020202020204" pitchFamily="34" charset="0"/>
              <a:buChar char="□"/>
            </a:pPr>
            <a:endParaRPr lang="en-GB" altLang="en-US" sz="2000" dirty="0">
              <a:solidFill>
                <a:schemeClr val="bg2"/>
              </a:solidFill>
            </a:endParaRPr>
          </a:p>
          <a:p>
            <a:pPr>
              <a:lnSpc>
                <a:spcPct val="80000"/>
              </a:lnSpc>
              <a:buClr>
                <a:srgbClr val="0C2577"/>
              </a:buClr>
              <a:buFont typeface="Arial" panose="020B0604020202020204" pitchFamily="34" charset="0"/>
              <a:buChar char="□"/>
            </a:pPr>
            <a:endParaRPr lang="en-GB" altLang="en-US" sz="2000" dirty="0">
              <a:solidFill>
                <a:schemeClr val="bg2"/>
              </a:solidFill>
            </a:endParaRPr>
          </a:p>
          <a:p>
            <a:pPr>
              <a:lnSpc>
                <a:spcPct val="80000"/>
              </a:lnSpc>
              <a:buClr>
                <a:srgbClr val="0C2577"/>
              </a:buClr>
              <a:buFont typeface="Arial" panose="020B0604020202020204" pitchFamily="34" charset="0"/>
              <a:buChar char="□"/>
            </a:pPr>
            <a:endParaRPr lang="nl-NL" altLang="en-US" sz="2000" dirty="0">
              <a:solidFill>
                <a:schemeClr val="bg2"/>
              </a:solidFill>
            </a:endParaRPr>
          </a:p>
          <a:p>
            <a:pPr>
              <a:lnSpc>
                <a:spcPct val="80000"/>
              </a:lnSpc>
              <a:buClr>
                <a:srgbClr val="0C2577"/>
              </a:buClr>
              <a:buFont typeface="Arial" panose="020B0604020202020204" pitchFamily="34" charset="0"/>
              <a:buChar char="□"/>
            </a:pPr>
            <a:endParaRPr lang="en-GB" altLang="en-US" sz="2000" dirty="0">
              <a:solidFill>
                <a:schemeClr val="bg2"/>
              </a:solidFill>
            </a:endParaRPr>
          </a:p>
          <a:p>
            <a:pPr>
              <a:lnSpc>
                <a:spcPct val="80000"/>
              </a:lnSpc>
              <a:buClr>
                <a:srgbClr val="0C2577"/>
              </a:buClr>
              <a:buFont typeface="Arial" panose="020B0604020202020204" pitchFamily="34" charset="0"/>
              <a:buChar char="□"/>
            </a:pPr>
            <a:endParaRPr lang="en-US" altLang="en-US" sz="2000" dirty="0">
              <a:solidFill>
                <a:schemeClr val="bg2"/>
              </a:solidFill>
            </a:endParaRPr>
          </a:p>
          <a:p>
            <a:pPr>
              <a:lnSpc>
                <a:spcPct val="80000"/>
              </a:lnSpc>
              <a:buClr>
                <a:srgbClr val="0C2577"/>
              </a:buClr>
              <a:buFont typeface="Arial" panose="020B0604020202020204" pitchFamily="34" charset="0"/>
              <a:buChar char="□"/>
            </a:pPr>
            <a:endParaRPr lang="en-US" altLang="en-US" sz="2000" dirty="0">
              <a:solidFill>
                <a:schemeClr val="bg2"/>
              </a:solidFill>
            </a:endParaRPr>
          </a:p>
        </p:txBody>
      </p:sp>
      <p:pic>
        <p:nvPicPr>
          <p:cNvPr id="4" name="Picture 3">
            <a:extLst>
              <a:ext uri="{FF2B5EF4-FFF2-40B4-BE49-F238E27FC236}">
                <a16:creationId xmlns:a16="http://schemas.microsoft.com/office/drawing/2014/main" id="{2A26D10B-60D1-B84A-B95E-AA7C28166560}"/>
              </a:ext>
            </a:extLst>
          </p:cNvPr>
          <p:cNvPicPr>
            <a:picLocks noChangeAspect="1"/>
          </p:cNvPicPr>
          <p:nvPr/>
        </p:nvPicPr>
        <p:blipFill rotWithShape="1">
          <a:blip r:embed="rId2"/>
          <a:srcRect l="17811" r="17424"/>
          <a:stretch/>
        </p:blipFill>
        <p:spPr>
          <a:xfrm>
            <a:off x="5436096" y="1700336"/>
            <a:ext cx="2880320" cy="2498626"/>
          </a:xfrm>
          <a:prstGeom prst="rect">
            <a:avLst/>
          </a:prstGeom>
        </p:spPr>
      </p:pic>
    </p:spTree>
    <p:extLst>
      <p:ext uri="{BB962C8B-B14F-4D97-AF65-F5344CB8AC3E}">
        <p14:creationId xmlns:p14="http://schemas.microsoft.com/office/powerpoint/2010/main" val="21635574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a:extLst>
              <a:ext uri="{FF2B5EF4-FFF2-40B4-BE49-F238E27FC236}">
                <a16:creationId xmlns:a16="http://schemas.microsoft.com/office/drawing/2014/main" id="{957BE1B8-7925-5245-8E33-C67C0D00DBF2}"/>
              </a:ext>
            </a:extLst>
          </p:cNvPr>
          <p:cNvSpPr>
            <a:spLocks noChangeArrowheads="1"/>
          </p:cNvSpPr>
          <p:nvPr/>
        </p:nvSpPr>
        <p:spPr bwMode="auto">
          <a:xfrm>
            <a:off x="1475656" y="1628800"/>
            <a:ext cx="6840537" cy="388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8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A </a:t>
            </a:r>
            <a:r>
              <a:rPr lang="en-GB" altLang="en-US" sz="2400" dirty="0">
                <a:solidFill>
                  <a:schemeClr val="bg2"/>
                </a:solidFill>
                <a:latin typeface="+mn-lt"/>
                <a:cs typeface="+mn-cs"/>
              </a:rPr>
              <a:t>practical introduction to a number of techniques for the creation, enrichment, storage and dissemination of digital information</a:t>
            </a:r>
          </a:p>
          <a:p>
            <a:pPr eaLnBrk="1" hangingPunct="1">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Three main topics:</a:t>
            </a:r>
          </a:p>
          <a:p>
            <a:pPr lvl="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W1-5: Text Encoding (XML, TEI)</a:t>
            </a:r>
          </a:p>
          <a:p>
            <a:pPr lvl="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W6-8: Stylesheets (XSLT)</a:t>
            </a:r>
          </a:p>
          <a:p>
            <a:pPr lvl="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W9-12: Database theory (SQL, ERM)</a:t>
            </a:r>
          </a:p>
          <a:p>
            <a:pPr eaLnBrk="1" hangingPunct="1">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eaLnBrk="1" hangingPunct="1">
              <a:lnSpc>
                <a:spcPct val="80000"/>
              </a:lnSpc>
              <a:buClr>
                <a:srgbClr val="0C2577"/>
              </a:buClr>
              <a:buFont typeface="Arial" panose="020B0604020202020204" pitchFamily="34" charset="0"/>
              <a:buChar char="□"/>
            </a:pPr>
            <a:endParaRPr lang="en-GB" altLang="en-US" sz="2400" dirty="0">
              <a:solidFill>
                <a:schemeClr val="bg2"/>
              </a:solidFill>
              <a:latin typeface="+mn-lt"/>
              <a:cs typeface="+mn-cs"/>
            </a:endParaRPr>
          </a:p>
          <a:p>
            <a:pPr lvl="1" eaLnBrk="1" hangingPunct="1">
              <a:lnSpc>
                <a:spcPct val="80000"/>
              </a:lnSpc>
              <a:buClr>
                <a:srgbClr val="0C2577"/>
              </a:buClr>
              <a:buFont typeface="Arial" panose="020B0604020202020204" pitchFamily="34" charset="0"/>
              <a:buNone/>
            </a:pPr>
            <a:endParaRPr lang="en-GB" altLang="en-US" sz="2400" dirty="0">
              <a:solidFill>
                <a:schemeClr val="bg2"/>
              </a:solidFill>
              <a:latin typeface="+mn-lt"/>
              <a:cs typeface="+mn-cs"/>
            </a:endParaRPr>
          </a:p>
          <a:p>
            <a:pPr eaLnBrk="1" hangingPunct="1">
              <a:lnSpc>
                <a:spcPct val="80000"/>
              </a:lnSpc>
              <a:buClr>
                <a:srgbClr val="0C2577"/>
              </a:buClr>
              <a:buFontTx/>
              <a:buNone/>
            </a:pPr>
            <a:endParaRPr lang="en-GB" altLang="en-US" sz="2800" dirty="0">
              <a:latin typeface="Verdana" panose="020B0604030504040204" pitchFamily="34" charset="0"/>
            </a:endParaRPr>
          </a:p>
          <a:p>
            <a:pPr eaLnBrk="1" hangingPunct="1">
              <a:spcBef>
                <a:spcPct val="0"/>
              </a:spcBef>
              <a:buFontTx/>
              <a:buNone/>
            </a:pPr>
            <a:endParaRPr lang="en-GB" altLang="en-US" sz="2800" dirty="0">
              <a:latin typeface="Verdana" panose="020B0604030504040204" pitchFamily="34" charset="0"/>
            </a:endParaRPr>
          </a:p>
          <a:p>
            <a:pPr eaLnBrk="1" hangingPunct="1">
              <a:buFontTx/>
              <a:buNone/>
            </a:pPr>
            <a:endParaRPr lang="nl-NL" altLang="en-US" sz="2800" dirty="0">
              <a:latin typeface="Verdana" panose="020B0604030504040204" pitchFamily="34" charset="0"/>
            </a:endParaRPr>
          </a:p>
          <a:p>
            <a:pPr eaLnBrk="1" hangingPunct="1"/>
            <a:endParaRPr lang="en-GB" altLang="en-US" dirty="0">
              <a:solidFill>
                <a:schemeClr val="tx2"/>
              </a:solidFill>
            </a:endParaRPr>
          </a:p>
          <a:p>
            <a:pPr eaLnBrk="1" hangingPunct="1">
              <a:lnSpc>
                <a:spcPct val="80000"/>
              </a:lnSpc>
              <a:buClr>
                <a:srgbClr val="0C2577"/>
              </a:buClr>
              <a:buFontTx/>
              <a:buNone/>
            </a:pPr>
            <a:endParaRPr lang="en-US" altLang="en-US" sz="2800" dirty="0">
              <a:solidFill>
                <a:srgbClr val="0C2577"/>
              </a:solidFill>
              <a:latin typeface="Verdana" panose="020B0604030504040204" pitchFamily="34" charset="0"/>
            </a:endParaRPr>
          </a:p>
          <a:p>
            <a:pPr eaLnBrk="1" hangingPunct="1">
              <a:lnSpc>
                <a:spcPct val="80000"/>
              </a:lnSpc>
              <a:buClr>
                <a:srgbClr val="0C2577"/>
              </a:buClr>
              <a:buFontTx/>
              <a:buNone/>
            </a:pPr>
            <a:endParaRPr lang="en-US" altLang="en-US" sz="2800" dirty="0">
              <a:latin typeface="Verdana" panose="020B0604030504040204" pitchFamily="34" charset="0"/>
            </a:endParaRPr>
          </a:p>
        </p:txBody>
      </p:sp>
      <p:sp>
        <p:nvSpPr>
          <p:cNvPr id="21506" name="Text Box 3">
            <a:extLst>
              <a:ext uri="{FF2B5EF4-FFF2-40B4-BE49-F238E27FC236}">
                <a16:creationId xmlns:a16="http://schemas.microsoft.com/office/drawing/2014/main" id="{8DB3F3C0-8645-9449-9A1C-C459506C7A1A}"/>
              </a:ext>
            </a:extLst>
          </p:cNvPr>
          <p:cNvSpPr txBox="1">
            <a:spLocks noChangeArrowheads="1"/>
          </p:cNvSpPr>
          <p:nvPr/>
        </p:nvSpPr>
        <p:spPr bwMode="auto">
          <a:xfrm>
            <a:off x="755576" y="692696"/>
            <a:ext cx="7777163"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spcBef>
                <a:spcPct val="0"/>
              </a:spcBef>
              <a:buFontTx/>
              <a:buNone/>
            </a:pPr>
            <a:r>
              <a:rPr lang="en-GB" altLang="en-US" sz="3600" b="1" dirty="0">
                <a:solidFill>
                  <a:schemeClr val="bg2"/>
                </a:solidFill>
                <a:latin typeface="+mj-lt"/>
                <a:ea typeface="+mj-ea"/>
                <a:cs typeface="+mj-cs"/>
              </a:rPr>
              <a:t>Digital Media Technology</a:t>
            </a:r>
            <a:endParaRPr lang="en-US" altLang="en-US" sz="3600" b="1" dirty="0">
              <a:solidFill>
                <a:schemeClr val="bg2"/>
              </a:solidFill>
              <a:latin typeface="+mj-lt"/>
              <a:ea typeface="+mj-ea"/>
              <a:cs typeface="+mj-cs"/>
            </a:endParaRPr>
          </a:p>
        </p:txBody>
      </p:sp>
    </p:spTree>
    <p:extLst>
      <p:ext uri="{BB962C8B-B14F-4D97-AF65-F5344CB8AC3E}">
        <p14:creationId xmlns:p14="http://schemas.microsoft.com/office/powerpoint/2010/main" val="11384608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a:extLst>
              <a:ext uri="{FF2B5EF4-FFF2-40B4-BE49-F238E27FC236}">
                <a16:creationId xmlns:a16="http://schemas.microsoft.com/office/drawing/2014/main" id="{A062E5FA-14F7-764A-9B7A-E5F89185F4CE}"/>
              </a:ext>
            </a:extLst>
          </p:cNvPr>
          <p:cNvSpPr>
            <a:spLocks noChangeArrowheads="1"/>
          </p:cNvSpPr>
          <p:nvPr/>
        </p:nvSpPr>
        <p:spPr bwMode="auto">
          <a:xfrm>
            <a:off x="2195513" y="1844675"/>
            <a:ext cx="3382962" cy="482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800" dirty="0">
              <a:latin typeface="Verdana" panose="020B0604030504040204" pitchFamily="34" charset="0"/>
            </a:endParaRPr>
          </a:p>
          <a:p>
            <a:pPr lvl="1" eaLnBrk="1" hangingPunct="1">
              <a:lnSpc>
                <a:spcPct val="80000"/>
              </a:lnSpc>
              <a:buClr>
                <a:srgbClr val="0C2577"/>
              </a:buClr>
              <a:buFont typeface="Arial" panose="020B0604020202020204" pitchFamily="34" charset="0"/>
              <a:buNone/>
            </a:pPr>
            <a:r>
              <a:rPr lang="en-US" altLang="en-US" sz="2400" dirty="0">
                <a:latin typeface="Verdana" panose="020B0604030504040204" pitchFamily="34" charset="0"/>
              </a:rPr>
              <a:t> </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HTML</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CSS</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FTP</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XML</a:t>
            </a:r>
          </a:p>
          <a:p>
            <a:pPr eaLnBrk="1" hangingPunct="1">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TEI</a:t>
            </a:r>
          </a:p>
        </p:txBody>
      </p:sp>
      <p:sp>
        <p:nvSpPr>
          <p:cNvPr id="23554" name="Text Box 3">
            <a:extLst>
              <a:ext uri="{FF2B5EF4-FFF2-40B4-BE49-F238E27FC236}">
                <a16:creationId xmlns:a16="http://schemas.microsoft.com/office/drawing/2014/main" id="{2A80E247-0D48-804C-B7C5-72F7F1BB6A44}"/>
              </a:ext>
            </a:extLst>
          </p:cNvPr>
          <p:cNvSpPr txBox="1">
            <a:spLocks noChangeArrowheads="1"/>
          </p:cNvSpPr>
          <p:nvPr/>
        </p:nvSpPr>
        <p:spPr bwMode="auto">
          <a:xfrm>
            <a:off x="-23813" y="692150"/>
            <a:ext cx="9144001"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GB" altLang="en-US" sz="3600" b="1" dirty="0">
                <a:solidFill>
                  <a:schemeClr val="bg2"/>
                </a:solidFill>
                <a:latin typeface="+mj-lt"/>
                <a:ea typeface="+mj-ea"/>
                <a:cs typeface="+mj-cs"/>
              </a:rPr>
              <a:t>Technologies</a:t>
            </a:r>
            <a:endParaRPr lang="en-US" altLang="en-US" sz="3600" b="1" dirty="0">
              <a:solidFill>
                <a:schemeClr val="bg2"/>
              </a:solidFill>
              <a:latin typeface="+mj-lt"/>
              <a:ea typeface="+mj-ea"/>
              <a:cs typeface="+mj-cs"/>
            </a:endParaRPr>
          </a:p>
        </p:txBody>
      </p:sp>
      <p:sp>
        <p:nvSpPr>
          <p:cNvPr id="23555" name="Rectangle 2">
            <a:extLst>
              <a:ext uri="{FF2B5EF4-FFF2-40B4-BE49-F238E27FC236}">
                <a16:creationId xmlns:a16="http://schemas.microsoft.com/office/drawing/2014/main" id="{929C17FA-A7D7-8E43-A498-3FAEA26FF648}"/>
              </a:ext>
            </a:extLst>
          </p:cNvPr>
          <p:cNvSpPr>
            <a:spLocks noChangeArrowheads="1"/>
          </p:cNvSpPr>
          <p:nvPr/>
        </p:nvSpPr>
        <p:spPr bwMode="auto">
          <a:xfrm>
            <a:off x="4570413" y="1844675"/>
            <a:ext cx="3384550" cy="4824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800" dirty="0">
              <a:latin typeface="Verdana" panose="020B0604030504040204" pitchFamily="34" charset="0"/>
            </a:endParaRPr>
          </a:p>
          <a:p>
            <a:pPr lvl="1" eaLnBrk="1" hangingPunct="1">
              <a:lnSpc>
                <a:spcPct val="80000"/>
              </a:lnSpc>
              <a:buClr>
                <a:srgbClr val="0C2577"/>
              </a:buClr>
              <a:buFont typeface="Arial" panose="020B0604020202020204" pitchFamily="34" charset="0"/>
              <a:buNone/>
            </a:pPr>
            <a:r>
              <a:rPr lang="en-US" altLang="en-US" sz="2400" dirty="0">
                <a:latin typeface="Verdana" panose="020B0604030504040204" pitchFamily="34" charset="0"/>
              </a:rPr>
              <a:t> </a:t>
            </a:r>
          </a:p>
          <a:p>
            <a:pPr>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XSLT</a:t>
            </a:r>
          </a:p>
          <a:p>
            <a:pPr>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XSL:FO</a:t>
            </a:r>
          </a:p>
          <a:p>
            <a:pPr>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SQL</a:t>
            </a:r>
          </a:p>
          <a:p>
            <a:pPr>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PHP</a:t>
            </a:r>
          </a:p>
          <a:p>
            <a:pPr>
              <a:lnSpc>
                <a:spcPct val="80000"/>
              </a:lnSpc>
              <a:buClr>
                <a:srgbClr val="0C2577"/>
              </a:buClr>
              <a:buFont typeface="Arial" panose="020B0604020202020204" pitchFamily="34" charset="0"/>
              <a:buChar char="□"/>
            </a:pPr>
            <a:r>
              <a:rPr lang="en-US" altLang="en-US" sz="2400" dirty="0" err="1">
                <a:solidFill>
                  <a:schemeClr val="bg2"/>
                </a:solidFill>
                <a:latin typeface="+mn-lt"/>
                <a:cs typeface="+mn-cs"/>
              </a:rPr>
              <a:t>Javascript</a:t>
            </a:r>
            <a:endParaRPr lang="en-US" altLang="en-US" sz="2400" dirty="0">
              <a:solidFill>
                <a:schemeClr val="bg2"/>
              </a:solidFill>
              <a:latin typeface="+mn-lt"/>
              <a:cs typeface="+mn-cs"/>
            </a:endParaRPr>
          </a:p>
          <a:p>
            <a:pPr eaLnBrk="1" hangingPunct="1">
              <a:lnSpc>
                <a:spcPct val="80000"/>
              </a:lnSpc>
              <a:buClr>
                <a:srgbClr val="0C2577"/>
              </a:buClr>
              <a:buFontTx/>
              <a:buNone/>
            </a:pPr>
            <a:endParaRPr lang="en-US" altLang="en-US" sz="2800" dirty="0">
              <a:solidFill>
                <a:srgbClr val="0C2577"/>
              </a:solidFill>
              <a:latin typeface="Verdana" panose="020B0604030504040204" pitchFamily="34" charset="0"/>
            </a:endParaRPr>
          </a:p>
          <a:p>
            <a:pPr eaLnBrk="1" hangingPunct="1">
              <a:lnSpc>
                <a:spcPct val="80000"/>
              </a:lnSpc>
              <a:buClr>
                <a:srgbClr val="0C2577"/>
              </a:buClr>
              <a:buFontTx/>
              <a:buNone/>
            </a:pPr>
            <a:endParaRPr lang="en-US" altLang="en-US" sz="2800" dirty="0">
              <a:latin typeface="Verdana" panose="020B0604030504040204" pitchFamily="34" charset="0"/>
            </a:endParaRPr>
          </a:p>
        </p:txBody>
      </p:sp>
      <p:sp>
        <p:nvSpPr>
          <p:cNvPr id="5" name="Rectangle 2">
            <a:extLst>
              <a:ext uri="{FF2B5EF4-FFF2-40B4-BE49-F238E27FC236}">
                <a16:creationId xmlns:a16="http://schemas.microsoft.com/office/drawing/2014/main" id="{685F4BDC-5602-D641-A741-801A8FCD3530}"/>
              </a:ext>
            </a:extLst>
          </p:cNvPr>
          <p:cNvSpPr>
            <a:spLocks noChangeArrowheads="1"/>
          </p:cNvSpPr>
          <p:nvPr/>
        </p:nvSpPr>
        <p:spPr bwMode="auto">
          <a:xfrm>
            <a:off x="3886200" y="5516563"/>
            <a:ext cx="33845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nSpc>
                <a:spcPct val="80000"/>
              </a:lnSpc>
              <a:buClr>
                <a:srgbClr val="0C2577"/>
              </a:buClr>
              <a:buFont typeface="Arial" panose="020B0604020202020204" pitchFamily="34" charset="0"/>
              <a:buChar char="□"/>
            </a:pPr>
            <a:r>
              <a:rPr lang="en-US" altLang="en-US" sz="2400" dirty="0">
                <a:solidFill>
                  <a:schemeClr val="bg2"/>
                </a:solidFill>
                <a:latin typeface="+mn-lt"/>
                <a:cs typeface="+mn-cs"/>
              </a:rPr>
              <a:t>Mac users?</a:t>
            </a:r>
          </a:p>
        </p:txBody>
      </p:sp>
    </p:spTree>
    <p:extLst>
      <p:ext uri="{BB962C8B-B14F-4D97-AF65-F5344CB8AC3E}">
        <p14:creationId xmlns:p14="http://schemas.microsoft.com/office/powerpoint/2010/main" val="3349074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ext Box 3">
            <a:extLst>
              <a:ext uri="{FF2B5EF4-FFF2-40B4-BE49-F238E27FC236}">
                <a16:creationId xmlns:a16="http://schemas.microsoft.com/office/drawing/2014/main" id="{F82B6418-CA7C-DF4A-BB8F-E6AE29981CD2}"/>
              </a:ext>
            </a:extLst>
          </p:cNvPr>
          <p:cNvSpPr txBox="1">
            <a:spLocks noChangeArrowheads="1"/>
          </p:cNvSpPr>
          <p:nvPr/>
        </p:nvSpPr>
        <p:spPr bwMode="auto">
          <a:xfrm>
            <a:off x="0" y="442267"/>
            <a:ext cx="914400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lgn="ctr" eaLnBrk="1" hangingPunct="1">
              <a:spcBef>
                <a:spcPct val="0"/>
              </a:spcBef>
              <a:buFontTx/>
              <a:buNone/>
            </a:pPr>
            <a:r>
              <a:rPr lang="en-GB" altLang="en-US" sz="3600" b="1" dirty="0">
                <a:solidFill>
                  <a:schemeClr val="bg2"/>
                </a:solidFill>
                <a:latin typeface="+mj-lt"/>
                <a:ea typeface="+mj-ea"/>
                <a:cs typeface="+mj-cs"/>
              </a:rPr>
              <a:t>Modelling</a:t>
            </a:r>
            <a:endParaRPr lang="en-US" altLang="en-US" sz="3600" b="1" dirty="0">
              <a:solidFill>
                <a:schemeClr val="bg2"/>
              </a:solidFill>
              <a:latin typeface="+mj-lt"/>
              <a:ea typeface="+mj-ea"/>
              <a:cs typeface="+mj-cs"/>
            </a:endParaRPr>
          </a:p>
        </p:txBody>
      </p:sp>
      <p:sp>
        <p:nvSpPr>
          <p:cNvPr id="24578" name="Rectangle 2">
            <a:extLst>
              <a:ext uri="{FF2B5EF4-FFF2-40B4-BE49-F238E27FC236}">
                <a16:creationId xmlns:a16="http://schemas.microsoft.com/office/drawing/2014/main" id="{A04EEB3D-AF11-C84D-AE75-4900A7A922B9}"/>
              </a:ext>
            </a:extLst>
          </p:cNvPr>
          <p:cNvSpPr>
            <a:spLocks noChangeArrowheads="1"/>
          </p:cNvSpPr>
          <p:nvPr/>
        </p:nvSpPr>
        <p:spPr bwMode="auto">
          <a:xfrm>
            <a:off x="1187450" y="1286455"/>
            <a:ext cx="6769100" cy="3005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eaLnBrk="1" hangingPunct="1">
              <a:lnSpc>
                <a:spcPct val="80000"/>
              </a:lnSpc>
              <a:buClr>
                <a:srgbClr val="0C2577"/>
              </a:buClr>
              <a:buFontTx/>
              <a:buNone/>
            </a:pPr>
            <a:endParaRPr lang="en-US" altLang="en-US" sz="2800" dirty="0">
              <a:latin typeface="Verdana" panose="020B0604030504040204" pitchFamily="34" charset="0"/>
            </a:endParaRP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Willard McCarty argues that computers support “the heuristic process of constructing and manipulating models”. </a:t>
            </a:r>
          </a:p>
          <a:p>
            <a:pPr eaLnBrk="1" hangingPunct="1">
              <a:lnSpc>
                <a:spcPct val="80000"/>
              </a:lnSpc>
              <a:buClr>
                <a:srgbClr val="0C2577"/>
              </a:buClr>
              <a:buFont typeface="Arial" panose="020B0604020202020204" pitchFamily="34" charset="0"/>
              <a:buChar char="□"/>
            </a:pPr>
            <a:r>
              <a:rPr lang="en-GB" altLang="en-US" sz="2400" dirty="0">
                <a:solidFill>
                  <a:schemeClr val="bg2"/>
                </a:solidFill>
                <a:latin typeface="+mn-lt"/>
                <a:cs typeface="+mn-cs"/>
              </a:rPr>
              <a:t>John Unsworth views computer-based humanistic research as "a practice of representation" or "a form of modelling".</a:t>
            </a:r>
          </a:p>
          <a:p>
            <a:pPr lvl="1" eaLnBrk="1" hangingPunct="1">
              <a:lnSpc>
                <a:spcPct val="80000"/>
              </a:lnSpc>
              <a:buClr>
                <a:srgbClr val="0C2577"/>
              </a:buClr>
              <a:buFont typeface="Arial" panose="020B0604020202020204" pitchFamily="34" charset="0"/>
              <a:buNone/>
            </a:pPr>
            <a:endParaRPr lang="en-GB" altLang="en-US" sz="2400" dirty="0">
              <a:latin typeface="Verdana" panose="020B0604030504040204" pitchFamily="34" charset="0"/>
            </a:endParaRPr>
          </a:p>
          <a:p>
            <a:pPr eaLnBrk="1" hangingPunct="1">
              <a:lnSpc>
                <a:spcPct val="80000"/>
              </a:lnSpc>
              <a:buClr>
                <a:srgbClr val="0C2577"/>
              </a:buClr>
              <a:buFontTx/>
              <a:buNone/>
            </a:pPr>
            <a:endParaRPr lang="en-GB" altLang="en-US" sz="2800" dirty="0">
              <a:latin typeface="Verdana" panose="020B0604030504040204" pitchFamily="34" charset="0"/>
            </a:endParaRPr>
          </a:p>
          <a:p>
            <a:pPr eaLnBrk="1" hangingPunct="1">
              <a:spcBef>
                <a:spcPct val="0"/>
              </a:spcBef>
              <a:buFontTx/>
              <a:buNone/>
            </a:pPr>
            <a:endParaRPr lang="en-GB" altLang="en-US" sz="2800" dirty="0">
              <a:latin typeface="Verdana" panose="020B0604030504040204" pitchFamily="34" charset="0"/>
            </a:endParaRPr>
          </a:p>
          <a:p>
            <a:pPr eaLnBrk="1" hangingPunct="1">
              <a:buFontTx/>
              <a:buNone/>
            </a:pPr>
            <a:endParaRPr lang="nl-NL" altLang="en-US" sz="2800" dirty="0">
              <a:latin typeface="Verdana" panose="020B0604030504040204" pitchFamily="34" charset="0"/>
            </a:endParaRPr>
          </a:p>
          <a:p>
            <a:pPr eaLnBrk="1" hangingPunct="1"/>
            <a:endParaRPr lang="en-GB" altLang="en-US" dirty="0">
              <a:solidFill>
                <a:schemeClr val="tx2"/>
              </a:solidFill>
            </a:endParaRPr>
          </a:p>
          <a:p>
            <a:pPr eaLnBrk="1" hangingPunct="1">
              <a:lnSpc>
                <a:spcPct val="80000"/>
              </a:lnSpc>
              <a:buClr>
                <a:srgbClr val="0C2577"/>
              </a:buClr>
              <a:buFontTx/>
              <a:buNone/>
            </a:pPr>
            <a:endParaRPr lang="en-US" altLang="en-US" sz="2800" dirty="0">
              <a:solidFill>
                <a:srgbClr val="0C2577"/>
              </a:solidFill>
              <a:latin typeface="Verdana" panose="020B0604030504040204" pitchFamily="34" charset="0"/>
            </a:endParaRPr>
          </a:p>
          <a:p>
            <a:pPr eaLnBrk="1" hangingPunct="1">
              <a:lnSpc>
                <a:spcPct val="80000"/>
              </a:lnSpc>
              <a:buClr>
                <a:srgbClr val="0C2577"/>
              </a:buClr>
              <a:buFontTx/>
              <a:buNone/>
            </a:pPr>
            <a:endParaRPr lang="en-US" altLang="en-US" sz="2800" dirty="0">
              <a:latin typeface="Verdana" panose="020B0604030504040204" pitchFamily="34" charset="0"/>
            </a:endParaRPr>
          </a:p>
        </p:txBody>
      </p:sp>
      <p:sp>
        <p:nvSpPr>
          <p:cNvPr id="24579" name="TextBox 3">
            <a:extLst>
              <a:ext uri="{FF2B5EF4-FFF2-40B4-BE49-F238E27FC236}">
                <a16:creationId xmlns:a16="http://schemas.microsoft.com/office/drawing/2014/main" id="{931E7A69-2103-0244-8AE8-7BAA54A65D2C}"/>
              </a:ext>
            </a:extLst>
          </p:cNvPr>
          <p:cNvSpPr txBox="1">
            <a:spLocks noChangeArrowheads="1"/>
          </p:cNvSpPr>
          <p:nvPr/>
        </p:nvSpPr>
        <p:spPr bwMode="auto">
          <a:xfrm>
            <a:off x="2411760" y="4489450"/>
            <a:ext cx="5976664"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cs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cs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cs typeface="Arial" panose="020B0604020202020204" pitchFamily="34" charset="0"/>
              </a:defRPr>
            </a:lvl9pPr>
          </a:lstStyle>
          <a:p>
            <a:pPr>
              <a:spcBef>
                <a:spcPct val="0"/>
              </a:spcBef>
              <a:buFontTx/>
              <a:buNone/>
            </a:pPr>
            <a:r>
              <a:rPr lang="en-GB" altLang="en-US" sz="1400" i="1" dirty="0">
                <a:latin typeface="+mn-lt"/>
              </a:rPr>
              <a:t>Willard McCarty, Humanities computing (Basingstoke; New York: Palgrave Macmillan 2005), p. 23.</a:t>
            </a:r>
            <a:br>
              <a:rPr lang="en-GB" altLang="en-US" sz="1400" i="1" dirty="0">
                <a:latin typeface="+mn-lt"/>
              </a:rPr>
            </a:br>
            <a:r>
              <a:rPr lang="en-GB" altLang="en-US" sz="1400" i="1" dirty="0">
                <a:latin typeface="+mn-lt"/>
              </a:rPr>
              <a:t>John Unsworth, 'What is Humanities Computing and What is Not?', in: Melissa </a:t>
            </a:r>
            <a:r>
              <a:rPr lang="en-GB" altLang="en-US" sz="1400" i="1" dirty="0" err="1">
                <a:latin typeface="+mn-lt"/>
              </a:rPr>
              <a:t>Terras</a:t>
            </a:r>
            <a:r>
              <a:rPr lang="en-GB" altLang="en-US" sz="1400" i="1" dirty="0">
                <a:latin typeface="+mn-lt"/>
              </a:rPr>
              <a:t>, Julianne </a:t>
            </a:r>
            <a:r>
              <a:rPr lang="en-GB" altLang="en-US" sz="1400" i="1" dirty="0" err="1">
                <a:latin typeface="+mn-lt"/>
              </a:rPr>
              <a:t>Nyhan</a:t>
            </a:r>
            <a:r>
              <a:rPr lang="en-GB" altLang="en-US" sz="1400" i="1" dirty="0">
                <a:latin typeface="+mn-lt"/>
              </a:rPr>
              <a:t>, &amp; Edward </a:t>
            </a:r>
            <a:r>
              <a:rPr lang="en-GB" altLang="en-US" sz="1400" i="1" dirty="0" err="1">
                <a:latin typeface="+mn-lt"/>
              </a:rPr>
              <a:t>Vanhoutte</a:t>
            </a:r>
            <a:r>
              <a:rPr lang="en-GB" altLang="en-US" sz="1400" i="1" dirty="0">
                <a:latin typeface="+mn-lt"/>
              </a:rPr>
              <a:t> (eds.), Defining digital humanities: a reader, 2013, pp. 36–37</a:t>
            </a:r>
          </a:p>
        </p:txBody>
      </p:sp>
    </p:spTree>
    <p:extLst>
      <p:ext uri="{BB962C8B-B14F-4D97-AF65-F5344CB8AC3E}">
        <p14:creationId xmlns:p14="http://schemas.microsoft.com/office/powerpoint/2010/main" val="24283865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1" name="Picture 2" descr="920372">
            <a:extLst>
              <a:ext uri="{FF2B5EF4-FFF2-40B4-BE49-F238E27FC236}">
                <a16:creationId xmlns:a16="http://schemas.microsoft.com/office/drawing/2014/main" id="{6AF00735-9D35-6940-9D60-F5070E68D3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288" y="1003300"/>
            <a:ext cx="3308350" cy="4679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3EF486E3-1E91-234D-9A58-DD24E1C1102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67175" y="1700213"/>
            <a:ext cx="4848225" cy="3286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186493"/>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f83391503b78eef4dbc509238ebde2b79163865"/>
</p:tagLst>
</file>

<file path=ppt/theme/theme1.xml><?xml version="1.0" encoding="utf-8"?>
<a:theme xmlns:a="http://schemas.openxmlformats.org/drawingml/2006/main" name="Corporate template-set Universiteit Leiden">
  <a:themeElements>
    <a:clrScheme name="Aangepast 28">
      <a:dk1>
        <a:srgbClr val="000000"/>
      </a:dk1>
      <a:lt1>
        <a:srgbClr val="FFFFFF"/>
      </a:lt1>
      <a:dk2>
        <a:srgbClr val="8592BC"/>
      </a:dk2>
      <a:lt2>
        <a:srgbClr val="0C2577"/>
      </a:lt2>
      <a:accent1>
        <a:srgbClr val="9EBA2E"/>
      </a:accent1>
      <a:accent2>
        <a:srgbClr val="5CB1EB"/>
      </a:accent2>
      <a:accent3>
        <a:srgbClr val="34A3A9"/>
      </a:accent3>
      <a:accent4>
        <a:srgbClr val="F46E32"/>
      </a:accent4>
      <a:accent5>
        <a:srgbClr val="2C712D"/>
      </a:accent5>
      <a:accent6>
        <a:srgbClr val="B02079"/>
      </a:accent6>
      <a:hlink>
        <a:srgbClr val="0033CC"/>
      </a:hlink>
      <a:folHlink>
        <a:srgbClr val="7030A0"/>
      </a:folHlink>
    </a:clrScheme>
    <a:fontScheme name="Universiteit Leiden">
      <a:majorFont>
        <a:latin typeface="Georgia"/>
        <a:ea typeface=""/>
        <a:cs typeface=""/>
      </a:majorFont>
      <a:minorFont>
        <a:latin typeface="Georgia"/>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toor">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4-3-windows-en-zonder-slidenr</Template>
  <TotalTime>5190</TotalTime>
  <Words>433</Words>
  <Application>Microsoft Macintosh PowerPoint</Application>
  <PresentationFormat>On-screen Show (4:3)</PresentationFormat>
  <Paragraphs>156</Paragraphs>
  <Slides>15</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宋体</vt:lpstr>
      <vt:lpstr>Arial</vt:lpstr>
      <vt:lpstr>Calibri</vt:lpstr>
      <vt:lpstr>Courier</vt:lpstr>
      <vt:lpstr>Courier New</vt:lpstr>
      <vt:lpstr>Georgia</vt:lpstr>
      <vt:lpstr>Minion</vt:lpstr>
      <vt:lpstr>Symbol</vt:lpstr>
      <vt:lpstr>Verdana</vt:lpstr>
      <vt:lpstr>Corporate template-set Universiteit Leiden</vt:lpstr>
      <vt:lpstr>Digital Media Technology Week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presentation</dc:title>
  <dc:creator>Peter Verhaar</dc:creator>
  <cp:lastModifiedBy>Peter Verhaar</cp:lastModifiedBy>
  <cp:revision>94</cp:revision>
  <dcterms:created xsi:type="dcterms:W3CDTF">2017-06-05T20:40:23Z</dcterms:created>
  <dcterms:modified xsi:type="dcterms:W3CDTF">2018-09-10T23:42:22Z</dcterms:modified>
</cp:coreProperties>
</file>